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tags/tag2.xml" ContentType="application/vnd.openxmlformats-officedocument.presentationml.tags+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theme/themeOverride4.xml" ContentType="application/vnd.openxmlformats-officedocument.themeOverr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5.xml" ContentType="application/vnd.openxmlformats-officedocument.themeOverride+xml"/>
  <Override PartName="/ppt/notesSlides/notesSlide20.xml" ContentType="application/vnd.openxmlformats-officedocument.presentationml.notesSlide+xml"/>
  <Override PartName="/ppt/theme/themeOverride6.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26" r:id="rId5"/>
    <p:sldMasterId id="2147483721" r:id="rId6"/>
    <p:sldMasterId id="2147483660" r:id="rId7"/>
    <p:sldMasterId id="2147483733" r:id="rId8"/>
    <p:sldMasterId id="2147483753" r:id="rId9"/>
    <p:sldMasterId id="2147483765" r:id="rId10"/>
  </p:sldMasterIdLst>
  <p:notesMasterIdLst>
    <p:notesMasterId r:id="rId41"/>
  </p:notesMasterIdLst>
  <p:handoutMasterIdLst>
    <p:handoutMasterId r:id="rId42"/>
  </p:handoutMasterIdLst>
  <p:sldIdLst>
    <p:sldId id="386" r:id="rId11"/>
    <p:sldId id="388" r:id="rId12"/>
    <p:sldId id="371" r:id="rId13"/>
    <p:sldId id="383" r:id="rId14"/>
    <p:sldId id="374" r:id="rId15"/>
    <p:sldId id="389" r:id="rId16"/>
    <p:sldId id="3047" r:id="rId17"/>
    <p:sldId id="825" r:id="rId18"/>
    <p:sldId id="258" r:id="rId19"/>
    <p:sldId id="261" r:id="rId20"/>
    <p:sldId id="786" r:id="rId21"/>
    <p:sldId id="814" r:id="rId22"/>
    <p:sldId id="3045" r:id="rId23"/>
    <p:sldId id="3046" r:id="rId24"/>
    <p:sldId id="824" r:id="rId25"/>
    <p:sldId id="807" r:id="rId26"/>
    <p:sldId id="351" r:id="rId27"/>
    <p:sldId id="366" r:id="rId28"/>
    <p:sldId id="354" r:id="rId29"/>
    <p:sldId id="264" r:id="rId30"/>
    <p:sldId id="390" r:id="rId31"/>
    <p:sldId id="364" r:id="rId32"/>
    <p:sldId id="359" r:id="rId33"/>
    <p:sldId id="372" r:id="rId34"/>
    <p:sldId id="662" r:id="rId35"/>
    <p:sldId id="680" r:id="rId36"/>
    <p:sldId id="272" r:id="rId37"/>
    <p:sldId id="277" r:id="rId38"/>
    <p:sldId id="682" r:id="rId39"/>
    <p:sldId id="380"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1687" autoAdjust="0"/>
  </p:normalViewPr>
  <p:slideViewPr>
    <p:cSldViewPr snapToGrid="0">
      <p:cViewPr varScale="1">
        <p:scale>
          <a:sx n="57" d="100"/>
          <a:sy n="57" d="100"/>
        </p:scale>
        <p:origin x="2634" y="6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510193075180675E-2"/>
          <c:y val="3.5159861274919317E-2"/>
          <c:w val="0.92193272929924852"/>
          <c:h val="0.68846704426399097"/>
        </c:manualLayout>
      </c:layout>
      <c:barChart>
        <c:barDir val="col"/>
        <c:grouping val="clustered"/>
        <c:varyColors val="0"/>
        <c:ser>
          <c:idx val="0"/>
          <c:order val="0"/>
          <c:tx>
            <c:strRef>
              <c:f>Sheet1!$B$1</c:f>
              <c:strCache>
                <c:ptCount val="1"/>
                <c:pt idx="0">
                  <c:v>Pre-Pandemic</c:v>
                </c:pt>
              </c:strCache>
            </c:strRef>
          </c:tx>
          <c:spPr>
            <a:solidFill>
              <a:schemeClr val="accent1"/>
            </a:solidFill>
            <a:ln>
              <a:noFill/>
            </a:ln>
            <a:effectLst/>
          </c:spPr>
          <c:invertIfNegative val="0"/>
          <c:dLbls>
            <c:dLbl>
              <c:idx val="3"/>
              <c:layout>
                <c:manualLayout>
                  <c:x val="-9.1324200913242004E-3"/>
                  <c:y val="-1.203585547685917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028-4A68-B687-AE789BF977C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1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Utility Assistance</c:v>
                </c:pt>
                <c:pt idx="1">
                  <c:v>Basic Needs Assistance</c:v>
                </c:pt>
                <c:pt idx="2">
                  <c:v>Medication Assistance</c:v>
                </c:pt>
                <c:pt idx="3">
                  <c:v>Medicaid Enrollment</c:v>
                </c:pt>
                <c:pt idx="4">
                  <c:v>Housing Assistance</c:v>
                </c:pt>
                <c:pt idx="5">
                  <c:v>Home Remediation Services</c:v>
                </c:pt>
                <c:pt idx="6">
                  <c:v>Public Benefits Enrollment</c:v>
                </c:pt>
                <c:pt idx="7">
                  <c:v>Primary Care Provider Enrollment</c:v>
                </c:pt>
              </c:strCache>
            </c:strRef>
          </c:cat>
          <c:val>
            <c:numRef>
              <c:f>Sheet1!$B$2:$B$9</c:f>
              <c:numCache>
                <c:formatCode>0.00%</c:formatCode>
                <c:ptCount val="8"/>
                <c:pt idx="0">
                  <c:v>3.5000000000000003E-2</c:v>
                </c:pt>
                <c:pt idx="1">
                  <c:v>0.14899999999999999</c:v>
                </c:pt>
                <c:pt idx="2">
                  <c:v>0.28000000000000003</c:v>
                </c:pt>
                <c:pt idx="3">
                  <c:v>0.255</c:v>
                </c:pt>
                <c:pt idx="4">
                  <c:v>1.7999999999999999E-2</c:v>
                </c:pt>
                <c:pt idx="5">
                  <c:v>2.1000000000000001E-2</c:v>
                </c:pt>
                <c:pt idx="6">
                  <c:v>0</c:v>
                </c:pt>
                <c:pt idx="7">
                  <c:v>5.7000000000000002E-2</c:v>
                </c:pt>
              </c:numCache>
            </c:numRef>
          </c:val>
          <c:extLst>
            <c:ext xmlns:c16="http://schemas.microsoft.com/office/drawing/2014/chart" uri="{C3380CC4-5D6E-409C-BE32-E72D297353CC}">
              <c16:uniqueId val="{00000000-C028-4A68-B687-AE789BF977C8}"/>
            </c:ext>
          </c:extLst>
        </c:ser>
        <c:ser>
          <c:idx val="1"/>
          <c:order val="1"/>
          <c:tx>
            <c:strRef>
              <c:f>Sheet1!$C$1</c:f>
              <c:strCache>
                <c:ptCount val="1"/>
                <c:pt idx="0">
                  <c:v>Pandemic to Present</c:v>
                </c:pt>
              </c:strCache>
            </c:strRef>
          </c:tx>
          <c:spPr>
            <a:solidFill>
              <a:schemeClr val="accent2"/>
            </a:solidFill>
            <a:ln>
              <a:noFill/>
            </a:ln>
            <a:effectLst/>
          </c:spPr>
          <c:invertIfNegative val="0"/>
          <c:dLbls>
            <c:dLbl>
              <c:idx val="1"/>
              <c:layout>
                <c:manualLayout>
                  <c:x val="7.9908675799086754E-3"/>
                  <c:y val="-3.008963869214792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028-4A68-B687-AE789BF977C8}"/>
                </c:ext>
              </c:extLst>
            </c:dLbl>
            <c:dLbl>
              <c:idx val="2"/>
              <c:layout>
                <c:manualLayout>
                  <c:x val="7.9908675799086337E-3"/>
                  <c:y val="-1.50448193460740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028-4A68-B687-AE789BF977C8}"/>
                </c:ext>
              </c:extLst>
            </c:dLbl>
            <c:dLbl>
              <c:idx val="3"/>
              <c:layout>
                <c:manualLayout>
                  <c:x val="7.9908675799086754E-3"/>
                  <c:y val="-1.50448193460739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028-4A68-B687-AE789BF977C8}"/>
                </c:ext>
              </c:extLst>
            </c:dLbl>
            <c:dLbl>
              <c:idx val="4"/>
              <c:layout>
                <c:manualLayout>
                  <c:x val="1.2557077625570776E-2"/>
                  <c:y val="-1.80537832152887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028-4A68-B687-AE789BF977C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1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Utility Assistance</c:v>
                </c:pt>
                <c:pt idx="1">
                  <c:v>Basic Needs Assistance</c:v>
                </c:pt>
                <c:pt idx="2">
                  <c:v>Medication Assistance</c:v>
                </c:pt>
                <c:pt idx="3">
                  <c:v>Medicaid Enrollment</c:v>
                </c:pt>
                <c:pt idx="4">
                  <c:v>Housing Assistance</c:v>
                </c:pt>
                <c:pt idx="5">
                  <c:v>Home Remediation Services</c:v>
                </c:pt>
                <c:pt idx="6">
                  <c:v>Public Benefits Enrollment</c:v>
                </c:pt>
                <c:pt idx="7">
                  <c:v>Primary Care Provider Enrollment</c:v>
                </c:pt>
              </c:strCache>
            </c:strRef>
          </c:cat>
          <c:val>
            <c:numRef>
              <c:f>Sheet1!$C$2:$C$9</c:f>
              <c:numCache>
                <c:formatCode>0.00%</c:formatCode>
                <c:ptCount val="8"/>
                <c:pt idx="0">
                  <c:v>0.22</c:v>
                </c:pt>
                <c:pt idx="1">
                  <c:v>0.13600000000000001</c:v>
                </c:pt>
                <c:pt idx="2">
                  <c:v>0.11899999999999999</c:v>
                </c:pt>
                <c:pt idx="3">
                  <c:v>6.8000000000000005E-2</c:v>
                </c:pt>
                <c:pt idx="4">
                  <c:v>5.0999999999999997E-2</c:v>
                </c:pt>
                <c:pt idx="5">
                  <c:v>3.4000000000000002E-2</c:v>
                </c:pt>
                <c:pt idx="6">
                  <c:v>3.4000000000000002E-2</c:v>
                </c:pt>
                <c:pt idx="7">
                  <c:v>1.7000000000000001E-2</c:v>
                </c:pt>
              </c:numCache>
            </c:numRef>
          </c:val>
          <c:extLst>
            <c:ext xmlns:c16="http://schemas.microsoft.com/office/drawing/2014/chart" uri="{C3380CC4-5D6E-409C-BE32-E72D297353CC}">
              <c16:uniqueId val="{00000001-C028-4A68-B687-AE789BF977C8}"/>
            </c:ext>
          </c:extLst>
        </c:ser>
        <c:dLbls>
          <c:dLblPos val="outEnd"/>
          <c:showLegendKey val="0"/>
          <c:showVal val="1"/>
          <c:showCatName val="0"/>
          <c:showSerName val="0"/>
          <c:showPercent val="0"/>
          <c:showBubbleSize val="0"/>
        </c:dLbls>
        <c:gapWidth val="219"/>
        <c:overlap val="-27"/>
        <c:axId val="543822936"/>
        <c:axId val="543822608"/>
      </c:barChart>
      <c:catAx>
        <c:axId val="54382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lumMod val="10000"/>
                  </a:schemeClr>
                </a:solidFill>
                <a:latin typeface="+mn-lt"/>
                <a:ea typeface="+mn-ea"/>
                <a:cs typeface="+mn-cs"/>
              </a:defRPr>
            </a:pPr>
            <a:endParaRPr lang="en-US"/>
          </a:p>
        </c:txPr>
        <c:crossAx val="543822608"/>
        <c:crosses val="autoZero"/>
        <c:auto val="1"/>
        <c:lblAlgn val="ctr"/>
        <c:lblOffset val="100"/>
        <c:noMultiLvlLbl val="0"/>
      </c:catAx>
      <c:valAx>
        <c:axId val="5438226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10000"/>
                  </a:schemeClr>
                </a:solidFill>
                <a:latin typeface="+mn-lt"/>
                <a:ea typeface="+mn-ea"/>
                <a:cs typeface="+mn-cs"/>
              </a:defRPr>
            </a:pPr>
            <a:endParaRPr lang="en-US"/>
          </a:p>
        </c:txPr>
        <c:crossAx val="54382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a:defRPr sz="1200"/>
            </a:lvl1pPr>
          </a:lstStyle>
          <a:p>
            <a:endParaRPr lang="en-US" sz="1100"/>
          </a:p>
        </p:txBody>
      </p:sp>
      <p:sp>
        <p:nvSpPr>
          <p:cNvPr id="3" name="Date Placeholder 2"/>
          <p:cNvSpPr>
            <a:spLocks noGrp="1"/>
          </p:cNvSpPr>
          <p:nvPr>
            <p:ph type="dt" sz="quarter" idx="1"/>
          </p:nvPr>
        </p:nvSpPr>
        <p:spPr>
          <a:xfrm>
            <a:off x="3970938" y="0"/>
            <a:ext cx="3037840" cy="464820"/>
          </a:xfrm>
          <a:prstGeom prst="rect">
            <a:avLst/>
          </a:prstGeom>
        </p:spPr>
        <p:txBody>
          <a:bodyPr vert="horz" lIns="93158" tIns="46580" rIns="93158" bIns="46580" rtlCol="0"/>
          <a:lstStyle>
            <a:lvl1pPr algn="r">
              <a:defRPr sz="1200"/>
            </a:lvl1pPr>
          </a:lstStyle>
          <a:p>
            <a:fld id="{B3F475B2-D52E-4AC7-B60E-153CA2BFD3BC}" type="datetimeFigureOut">
              <a:rPr lang="en-US" sz="1100"/>
              <a:t>5/4/2022</a:t>
            </a:fld>
            <a:endParaRPr lang="en-US" sz="1100"/>
          </a:p>
        </p:txBody>
      </p:sp>
      <p:sp>
        <p:nvSpPr>
          <p:cNvPr id="4" name="Footer Placeholder 3"/>
          <p:cNvSpPr>
            <a:spLocks noGrp="1"/>
          </p:cNvSpPr>
          <p:nvPr>
            <p:ph type="ftr" sz="quarter" idx="2"/>
          </p:nvPr>
        </p:nvSpPr>
        <p:spPr>
          <a:xfrm>
            <a:off x="0" y="8829967"/>
            <a:ext cx="3037840" cy="464820"/>
          </a:xfrm>
          <a:prstGeom prst="rect">
            <a:avLst/>
          </a:prstGeom>
        </p:spPr>
        <p:txBody>
          <a:bodyPr vert="horz" lIns="93158" tIns="46580" rIns="93158" bIns="46580" rtlCol="0" anchor="b"/>
          <a:lstStyle>
            <a:lvl1pPr algn="l">
              <a:defRPr sz="1200"/>
            </a:lvl1pPr>
          </a:lstStyle>
          <a:p>
            <a:endParaRPr lang="en-US" sz="110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58" tIns="46580" rIns="93158" bIns="46580" rtlCol="0" anchor="b"/>
          <a:lstStyle>
            <a:lvl1pPr algn="r">
              <a:defRPr sz="1200"/>
            </a:lvl1pPr>
          </a:lstStyle>
          <a:p>
            <a:fld id="{0CEE9667-D89E-418C-8F79-6AC322505B68}" type="slidenum">
              <a:rPr lang="en-US" sz="1100"/>
              <a:t>‹#›</a:t>
            </a:fld>
            <a:endParaRPr lang="en-US" sz="1100"/>
          </a:p>
        </p:txBody>
      </p:sp>
    </p:spTree>
    <p:extLst>
      <p:ext uri="{BB962C8B-B14F-4D97-AF65-F5344CB8AC3E}">
        <p14:creationId xmlns:p14="http://schemas.microsoft.com/office/powerpoint/2010/main" val="3398497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a:defRPr sz="11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58" tIns="46580" rIns="93158" bIns="46580" rtlCol="0"/>
          <a:lstStyle>
            <a:lvl1pPr algn="r">
              <a:defRPr sz="1100"/>
            </a:lvl1pPr>
          </a:lstStyle>
          <a:p>
            <a:fld id="{8E079E05-35F4-45EE-9427-DF71016E04AC}" type="datetimeFigureOut">
              <a:rPr lang="en-US" smtClean="0"/>
              <a:pPr/>
              <a:t>5/4/2022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58" tIns="46580" rIns="93158" bIns="4658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8" tIns="46580" rIns="93158"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8" tIns="46580" rIns="93158" bIns="46580" rtlCol="0" anchor="b"/>
          <a:lstStyle>
            <a:lvl1pPr algn="l">
              <a:defRPr sz="11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a:defRPr sz="1100"/>
            </a:lvl1pPr>
          </a:lstStyle>
          <a:p>
            <a:fld id="{2E625995-3DE0-4606-AD64-207ADC7E91D8}" type="slidenum">
              <a:rPr lang="en-US" smtClean="0"/>
              <a:pPr/>
              <a:t>‹#›</a:t>
            </a:fld>
            <a:endParaRPr lang="en-US"/>
          </a:p>
        </p:txBody>
      </p:sp>
    </p:spTree>
    <p:extLst>
      <p:ext uri="{BB962C8B-B14F-4D97-AF65-F5344CB8AC3E}">
        <p14:creationId xmlns:p14="http://schemas.microsoft.com/office/powerpoint/2010/main" val="3479680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Housekeeping: Welcome, we’ll get started at the top of the hour or a minute after. We’re excited to have over xxx people registered for this webinar. </a:t>
            </a:r>
          </a:p>
          <a:p>
            <a:endParaRPr lang="en-US" dirty="0"/>
          </a:p>
          <a:p>
            <a:r>
              <a:rPr lang="en-US" dirty="0"/>
              <a:t>Informal introduction. Let’s get started with housekeeping. You are muted so we can give our full attention to today’s presenters. I encourage you to talk during the presentation, just talk using the Chat function. Any comments you type in will be shared with all attendees and the presenters. </a:t>
            </a:r>
          </a:p>
          <a:p>
            <a:endParaRPr lang="en-US" dirty="0"/>
          </a:p>
          <a:p>
            <a:r>
              <a:rPr lang="en-US" dirty="0"/>
              <a:t>If you have questions for the presenters please use the Q&amp;A so that we have a list of questions for the presenters to answer at the end of our session.</a:t>
            </a:r>
          </a:p>
          <a:p>
            <a:endParaRPr lang="en-US" dirty="0"/>
          </a:p>
          <a:p>
            <a:r>
              <a:rPr lang="en-US" dirty="0"/>
              <a:t>Finally, as always this webinar will be recorded and we’ll send you the link, the slides and any additional resources in the coming days.   </a:t>
            </a:r>
          </a:p>
          <a:p>
            <a:endParaRPr lang="en-US" dirty="0"/>
          </a:p>
          <a:p>
            <a:pPr marL="197889" indent="-197889" defTabSz="521376">
              <a:spcAft>
                <a:spcPts val="616"/>
              </a:spcAft>
              <a:buFont typeface="Arial" panose="020B0604020202020204" pitchFamily="34" charset="0"/>
              <a:buChar char="•"/>
            </a:pPr>
            <a:r>
              <a:rPr lang="en-US" altLang="en-US" dirty="0"/>
              <a:t>All lines are muted throughout the webinar</a:t>
            </a:r>
          </a:p>
          <a:p>
            <a:pPr marL="197889" indent="-197889" defTabSz="521376">
              <a:spcAft>
                <a:spcPts val="616"/>
              </a:spcAft>
              <a:buFont typeface="Arial" panose="020B0604020202020204" pitchFamily="34" charset="0"/>
              <a:buChar char="•"/>
            </a:pPr>
            <a:endParaRPr lang="en-US" altLang="en-US" dirty="0"/>
          </a:p>
          <a:p>
            <a:pPr marL="197889" indent="-197889" defTabSz="521376">
              <a:spcAft>
                <a:spcPts val="616"/>
              </a:spcAft>
              <a:buFont typeface="Arial" panose="020B0604020202020204" pitchFamily="34" charset="0"/>
              <a:buChar char="•"/>
            </a:pPr>
            <a:r>
              <a:rPr lang="en-US" altLang="en-US" dirty="0"/>
              <a:t>Engage using the chat</a:t>
            </a:r>
          </a:p>
          <a:p>
            <a:pPr defTabSz="521376">
              <a:spcAft>
                <a:spcPts val="616"/>
              </a:spcAft>
            </a:pPr>
            <a:endParaRPr lang="en-US" altLang="en-US" dirty="0"/>
          </a:p>
          <a:p>
            <a:pPr marL="197889" indent="-197889" defTabSz="521376">
              <a:spcAft>
                <a:spcPts val="616"/>
              </a:spcAft>
              <a:buFont typeface="Arial" panose="020B0604020202020204" pitchFamily="34" charset="0"/>
              <a:buChar char="•"/>
            </a:pPr>
            <a:r>
              <a:rPr lang="en-US" altLang="en-US" dirty="0"/>
              <a:t>Use the Q/A </a:t>
            </a:r>
          </a:p>
          <a:p>
            <a:pPr defTabSz="521376">
              <a:spcAft>
                <a:spcPts val="616"/>
              </a:spcAft>
            </a:pPr>
            <a:endParaRPr lang="en-US" altLang="en-US" dirty="0"/>
          </a:p>
          <a:p>
            <a:pPr marL="197889" indent="-197889" defTabSz="521376">
              <a:spcAft>
                <a:spcPts val="616"/>
              </a:spcAft>
              <a:buFont typeface="Arial" panose="020B0604020202020204" pitchFamily="34" charset="0"/>
              <a:buChar char="•"/>
            </a:pPr>
            <a:r>
              <a:rPr lang="en-US" altLang="en-US" dirty="0"/>
              <a:t>This webinar will be recorded </a:t>
            </a:r>
          </a:p>
          <a:p>
            <a:pPr marL="197889" indent="-197889" defTabSz="521376">
              <a:spcAft>
                <a:spcPts val="616"/>
              </a:spcAft>
              <a:buFont typeface="Arial" panose="020B0604020202020204" pitchFamily="34" charset="0"/>
              <a:buChar char="•"/>
            </a:pPr>
            <a:endParaRPr lang="en-US" altLang="en-US" dirty="0"/>
          </a:p>
          <a:p>
            <a:pPr marL="197889" indent="-197889" defTabSz="521376">
              <a:spcAft>
                <a:spcPts val="616"/>
              </a:spcAft>
              <a:buFont typeface="Arial" panose="020B0604020202020204" pitchFamily="34" charset="0"/>
              <a:buChar char="•"/>
            </a:pPr>
            <a:r>
              <a:rPr lang="en-US" altLang="en-US" dirty="0"/>
              <a:t>We will send you the slides, recording, &amp; resources following the event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625995-3DE0-4606-AD64-207ADC7E91D8}" type="slidenum">
              <a:rPr lang="en-US" smtClean="0"/>
              <a:pPr/>
              <a:t>1</a:t>
            </a:fld>
            <a:endParaRPr lang="en-US"/>
          </a:p>
        </p:txBody>
      </p:sp>
    </p:spTree>
    <p:extLst>
      <p:ext uri="{BB962C8B-B14F-4D97-AF65-F5344CB8AC3E}">
        <p14:creationId xmlns:p14="http://schemas.microsoft.com/office/powerpoint/2010/main" val="4039172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6C842E-2F71-4E91-A6F6-4E46A79104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6782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6C842E-2F71-4E91-A6F6-4E46A79104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4328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6C842E-2F71-4E91-A6F6-4E46A79104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563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6C842E-2F71-4E91-A6F6-4E46A79104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6265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359" eaLnBrk="0" hangingPunct="0">
              <a:defRPr>
                <a:solidFill>
                  <a:schemeClr val="tx1"/>
                </a:solidFill>
                <a:latin typeface="Arial" charset="0"/>
              </a:defRPr>
            </a:lvl1pPr>
            <a:lvl2pPr marL="748927" indent="-288048" defTabSz="939359" eaLnBrk="0" hangingPunct="0">
              <a:defRPr>
                <a:solidFill>
                  <a:schemeClr val="tx1"/>
                </a:solidFill>
                <a:latin typeface="Arial" charset="0"/>
              </a:defRPr>
            </a:lvl2pPr>
            <a:lvl3pPr marL="1152195" indent="-230439" defTabSz="939359" eaLnBrk="0" hangingPunct="0">
              <a:defRPr>
                <a:solidFill>
                  <a:schemeClr val="tx1"/>
                </a:solidFill>
                <a:latin typeface="Arial" charset="0"/>
              </a:defRPr>
            </a:lvl3pPr>
            <a:lvl4pPr marL="1613072" indent="-230439" defTabSz="939359" eaLnBrk="0" hangingPunct="0">
              <a:defRPr>
                <a:solidFill>
                  <a:schemeClr val="tx1"/>
                </a:solidFill>
                <a:latin typeface="Arial" charset="0"/>
              </a:defRPr>
            </a:lvl4pPr>
            <a:lvl5pPr marL="2073951" indent="-230439" defTabSz="939359" eaLnBrk="0" hangingPunct="0">
              <a:defRPr>
                <a:solidFill>
                  <a:schemeClr val="tx1"/>
                </a:solidFill>
                <a:latin typeface="Arial" charset="0"/>
              </a:defRPr>
            </a:lvl5pPr>
            <a:lvl6pPr marL="2534828" indent="-230439" defTabSz="939359" eaLnBrk="0" fontAlgn="base" hangingPunct="0">
              <a:spcBef>
                <a:spcPct val="0"/>
              </a:spcBef>
              <a:spcAft>
                <a:spcPct val="0"/>
              </a:spcAft>
              <a:defRPr>
                <a:solidFill>
                  <a:schemeClr val="tx1"/>
                </a:solidFill>
                <a:latin typeface="Arial" charset="0"/>
              </a:defRPr>
            </a:lvl6pPr>
            <a:lvl7pPr marL="2995705" indent="-230439" defTabSz="939359" eaLnBrk="0" fontAlgn="base" hangingPunct="0">
              <a:spcBef>
                <a:spcPct val="0"/>
              </a:spcBef>
              <a:spcAft>
                <a:spcPct val="0"/>
              </a:spcAft>
              <a:defRPr>
                <a:solidFill>
                  <a:schemeClr val="tx1"/>
                </a:solidFill>
                <a:latin typeface="Arial" charset="0"/>
              </a:defRPr>
            </a:lvl7pPr>
            <a:lvl8pPr marL="3456584" indent="-230439" defTabSz="939359" eaLnBrk="0" fontAlgn="base" hangingPunct="0">
              <a:spcBef>
                <a:spcPct val="0"/>
              </a:spcBef>
              <a:spcAft>
                <a:spcPct val="0"/>
              </a:spcAft>
              <a:defRPr>
                <a:solidFill>
                  <a:schemeClr val="tx1"/>
                </a:solidFill>
                <a:latin typeface="Arial" charset="0"/>
              </a:defRPr>
            </a:lvl8pPr>
            <a:lvl9pPr marL="3917461" indent="-230439" defTabSz="939359" eaLnBrk="0" fontAlgn="base" hangingPunct="0">
              <a:spcBef>
                <a:spcPct val="0"/>
              </a:spcBef>
              <a:spcAft>
                <a:spcPct val="0"/>
              </a:spcAft>
              <a:defRPr>
                <a:solidFill>
                  <a:schemeClr val="tx1"/>
                </a:solidFill>
                <a:latin typeface="Arial" charset="0"/>
              </a:defRPr>
            </a:lvl9pPr>
          </a:lstStyle>
          <a:p>
            <a:pPr marL="0" marR="0" lvl="0" indent="0" algn="r" defTabSz="939359" rtl="0" eaLnBrk="1" fontAlgn="auto" latinLnBrk="0" hangingPunct="1">
              <a:lnSpc>
                <a:spcPct val="100000"/>
              </a:lnSpc>
              <a:spcBef>
                <a:spcPts val="0"/>
              </a:spcBef>
              <a:spcAft>
                <a:spcPts val="0"/>
              </a:spcAft>
              <a:buClrTx/>
              <a:buSzTx/>
              <a:buFontTx/>
              <a:buNone/>
              <a:tabLst/>
              <a:defRPr/>
            </a:pPr>
            <a:fld id="{0AA7CD20-1523-4D0D-9787-EC7182639BA3}"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3935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428674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A93B75B-84D0-6D4D-BB69-55C9E1B6CE99}" type="slidenum">
              <a:rPr kumimoji="0" lang="en-US" sz="1200" b="0" i="0" u="none" strike="noStrike" kern="1200" cap="none" spc="0" normalizeH="0" baseline="0" noProof="0" smtClean="0">
                <a:ln>
                  <a:noFill/>
                </a:ln>
                <a:solidFill>
                  <a:prstClr val="black"/>
                </a:solidFill>
                <a:effectLst/>
                <a:uLnTx/>
                <a:uFillTx/>
                <a:latin typeface="Arial" pitchFamily="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itchFamily="4" charset="0"/>
              <a:ea typeface="ＭＳ Ｐゴシック" charset="-128"/>
              <a:cs typeface="+mn-cs"/>
            </a:endParaRPr>
          </a:p>
        </p:txBody>
      </p:sp>
    </p:spTree>
    <p:extLst>
      <p:ext uri="{BB962C8B-B14F-4D97-AF65-F5344CB8AC3E}">
        <p14:creationId xmlns:p14="http://schemas.microsoft.com/office/powerpoint/2010/main" val="2206437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lnSpc>
                <a:spcPct val="150000"/>
              </a:lnSpc>
              <a:buFont typeface="Arial" charset="0"/>
              <a:buChar char="•"/>
            </a:pP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A93B75B-84D0-6D4D-BB69-55C9E1B6CE99}" type="slidenum">
              <a:rPr kumimoji="0" lang="en-US" sz="1200" b="0" i="0" u="none" strike="noStrike" kern="1200" cap="none" spc="0" normalizeH="0" baseline="0" noProof="0" smtClean="0">
                <a:ln>
                  <a:noFill/>
                </a:ln>
                <a:solidFill>
                  <a:prstClr val="black"/>
                </a:solidFill>
                <a:effectLst/>
                <a:uLnTx/>
                <a:uFillTx/>
                <a:latin typeface="Arial" pitchFamily="4"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itchFamily="4" charset="0"/>
              <a:ea typeface="ＭＳ Ｐゴシック" charset="-128"/>
            </a:endParaRPr>
          </a:p>
        </p:txBody>
      </p:sp>
    </p:spTree>
    <p:extLst>
      <p:ext uri="{BB962C8B-B14F-4D97-AF65-F5344CB8AC3E}">
        <p14:creationId xmlns:p14="http://schemas.microsoft.com/office/powerpoint/2010/main" val="4043431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61DE9E3-CAAE-44A0-BF3D-CFF915B39F5B}" type="slidenum">
              <a:rPr kumimoji="0" lang="en-US" sz="1200" b="0" i="0" u="none" strike="noStrike" kern="1200" cap="none" spc="0" normalizeH="0" baseline="0" noProof="0" smtClean="0">
                <a:ln>
                  <a:noFill/>
                </a:ln>
                <a:solidFill>
                  <a:prstClr val="black"/>
                </a:solidFill>
                <a:effectLst/>
                <a:uLnTx/>
                <a:uFillTx/>
                <a:latin typeface="Arial" pitchFamily="4"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pitchFamily="4" charset="0"/>
              <a:ea typeface="ＭＳ Ｐゴシック" charset="-128"/>
            </a:endParaRPr>
          </a:p>
        </p:txBody>
      </p:sp>
    </p:spTree>
    <p:extLst>
      <p:ext uri="{BB962C8B-B14F-4D97-AF65-F5344CB8AC3E}">
        <p14:creationId xmlns:p14="http://schemas.microsoft.com/office/powerpoint/2010/main" val="2276308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lnSpc>
                <a:spcPct val="150000"/>
              </a:lnSpc>
              <a:buFont typeface="Arial" charset="0"/>
              <a:buChar char="•"/>
            </a:pPr>
            <a:r>
              <a:rPr lang="en-US" sz="1200" dirty="0"/>
              <a:t>2 major characteristics that sets us apart from other mobile programs: No parents and wrap around services</a:t>
            </a:r>
          </a:p>
          <a:p>
            <a:pPr marL="0" indent="0">
              <a:lnSpc>
                <a:spcPct val="150000"/>
              </a:lnSpc>
              <a:buFont typeface="Arial" charset="0"/>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A93B75B-84D0-6D4D-BB69-55C9E1B6CE99}" type="slidenum">
              <a:rPr kumimoji="0" lang="en-US" sz="1200" b="0" i="0" u="none" strike="noStrike" kern="1200" cap="none" spc="0" normalizeH="0" baseline="0" noProof="0" smtClean="0">
                <a:ln>
                  <a:noFill/>
                </a:ln>
                <a:solidFill>
                  <a:prstClr val="black"/>
                </a:solidFill>
                <a:effectLst/>
                <a:uLnTx/>
                <a:uFillTx/>
                <a:latin typeface="Arial" pitchFamily="4"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itchFamily="4" charset="0"/>
              <a:ea typeface="ＭＳ Ｐゴシック" charset="-128"/>
            </a:endParaRPr>
          </a:p>
        </p:txBody>
      </p:sp>
    </p:spTree>
    <p:extLst>
      <p:ext uri="{BB962C8B-B14F-4D97-AF65-F5344CB8AC3E}">
        <p14:creationId xmlns:p14="http://schemas.microsoft.com/office/powerpoint/2010/main" val="3116677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50000"/>
              </a:lnSpc>
              <a:buFont typeface="Arial" charset="0"/>
              <a:buNone/>
            </a:pPr>
            <a:endParaRPr lang="en-US" sz="1200">
              <a:solidFill>
                <a:schemeClr val="accent3"/>
              </a:solidFill>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A93B75B-84D0-6D4D-BB69-55C9E1B6CE99}" type="slidenum">
              <a:rPr kumimoji="0" lang="en-US" sz="1200" b="0" i="0" u="none" strike="noStrike" kern="1200" cap="none" spc="0" normalizeH="0" baseline="0" noProof="0" smtClean="0">
                <a:ln>
                  <a:noFill/>
                </a:ln>
                <a:solidFill>
                  <a:prstClr val="black"/>
                </a:solidFill>
                <a:effectLst/>
                <a:uLnTx/>
                <a:uFillTx/>
                <a:latin typeface="Arial" pitchFamily="4"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itchFamily="4" charset="0"/>
              <a:ea typeface="ＭＳ Ｐゴシック" charset="-128"/>
            </a:endParaRPr>
          </a:p>
        </p:txBody>
      </p:sp>
    </p:spTree>
    <p:extLst>
      <p:ext uri="{BB962C8B-B14F-4D97-AF65-F5344CB8AC3E}">
        <p14:creationId xmlns:p14="http://schemas.microsoft.com/office/powerpoint/2010/main" val="3362767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dirty="0"/>
              <a:t>Welcome to the 3</a:t>
            </a:r>
            <a:r>
              <a:rPr lang="en-US" b="0" baseline="30000" dirty="0"/>
              <a:t>nd</a:t>
            </a:r>
            <a:r>
              <a:rPr lang="en-US" b="0" dirty="0"/>
              <a:t> webinar in our 2022 Creating Health Virtual Learning Series. Today we are bring you two children’s hospital colleagues to talk about how they are using mobile health to reach communities in need</a:t>
            </a:r>
            <a:r>
              <a:rPr lang="en-US" sz="1800" b="0" dirty="0">
                <a:solidFill>
                  <a:srgbClr val="42515A"/>
                </a:solidFill>
                <a:effectLst/>
                <a:latin typeface="Arial" panose="020B0604020202020204" pitchFamily="34" charset="0"/>
                <a:ea typeface="Times New Roman" panose="02020603050405020304" pitchFamily="18" charset="0"/>
              </a:rPr>
              <a:t>.</a:t>
            </a:r>
            <a:endParaRPr lang="en-US" altLang="en-US" b="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31591">
              <a:defRPr/>
            </a:pPr>
            <a:fld id="{2E625995-3DE0-4606-AD64-207ADC7E91D8}" type="slidenum">
              <a:rPr lang="en-US">
                <a:solidFill>
                  <a:prstClr val="black"/>
                </a:solidFill>
                <a:latin typeface="Arial" panose="020B0604020202020204"/>
              </a:rPr>
              <a:pPr defTabSz="931591">
                <a:defRPr/>
              </a:pPr>
              <a:t>2</a:t>
            </a:fld>
            <a:endParaRPr lang="en-US">
              <a:solidFill>
                <a:prstClr val="black"/>
              </a:solidFill>
              <a:latin typeface="Arial" panose="020B0604020202020204"/>
            </a:endParaRPr>
          </a:p>
        </p:txBody>
      </p:sp>
    </p:spTree>
    <p:extLst>
      <p:ext uri="{BB962C8B-B14F-4D97-AF65-F5344CB8AC3E}">
        <p14:creationId xmlns:p14="http://schemas.microsoft.com/office/powerpoint/2010/main" val="326007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lnSpc>
                <a:spcPct val="150000"/>
              </a:lnSpc>
              <a:buFont typeface="Arial" charset="0"/>
              <a:buChar char="•"/>
            </a:pP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A93B75B-84D0-6D4D-BB69-55C9E1B6CE99}" type="slidenum">
              <a:rPr kumimoji="0" lang="en-US" sz="1200" b="0" i="0" u="none" strike="noStrike" kern="1200" cap="none" spc="0" normalizeH="0" baseline="0" noProof="0" smtClean="0">
                <a:ln>
                  <a:noFill/>
                </a:ln>
                <a:solidFill>
                  <a:prstClr val="black"/>
                </a:solidFill>
                <a:effectLst/>
                <a:uLnTx/>
                <a:uFillTx/>
                <a:latin typeface="Arial" pitchFamily="4"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itchFamily="4" charset="0"/>
              <a:ea typeface="ＭＳ Ｐゴシック" charset="-128"/>
            </a:endParaRPr>
          </a:p>
        </p:txBody>
      </p:sp>
    </p:spTree>
    <p:extLst>
      <p:ext uri="{BB962C8B-B14F-4D97-AF65-F5344CB8AC3E}">
        <p14:creationId xmlns:p14="http://schemas.microsoft.com/office/powerpoint/2010/main" val="3526741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lnSpc>
                <a:spcPct val="150000"/>
              </a:lnSpc>
              <a:buFont typeface="Arial" charset="0"/>
              <a:buChar char="•"/>
            </a:pP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A93B75B-84D0-6D4D-BB69-55C9E1B6CE99}" type="slidenum">
              <a:rPr kumimoji="0" lang="en-US" sz="1200" b="0" i="0" u="none" strike="noStrike" kern="1200" cap="none" spc="0" normalizeH="0" baseline="0" noProof="0" smtClean="0">
                <a:ln>
                  <a:noFill/>
                </a:ln>
                <a:solidFill>
                  <a:prstClr val="black"/>
                </a:solidFill>
                <a:effectLst/>
                <a:uLnTx/>
                <a:uFillTx/>
                <a:latin typeface="Arial" pitchFamily="4"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itchFamily="4" charset="0"/>
              <a:ea typeface="ＭＳ Ｐゴシック" charset="-128"/>
            </a:endParaRPr>
          </a:p>
        </p:txBody>
      </p:sp>
    </p:spTree>
    <p:extLst>
      <p:ext uri="{BB962C8B-B14F-4D97-AF65-F5344CB8AC3E}">
        <p14:creationId xmlns:p14="http://schemas.microsoft.com/office/powerpoint/2010/main" val="1184742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B7323-0719-452A-AEDA-F19F2E7E4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749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Supplemental Talking Points: </a:t>
            </a:r>
          </a:p>
          <a:p>
            <a:pPr marL="171450" indent="-171450">
              <a:buFontTx/>
              <a:buChar char="-"/>
            </a:pPr>
            <a:r>
              <a:rPr lang="en-US" dirty="0"/>
              <a:t>Plus, many more – like regular email updates, news alerts, article and webinar archives, and others. </a:t>
            </a:r>
          </a:p>
          <a:p>
            <a:pPr marL="171450" indent="-171450">
              <a:buFontTx/>
              <a:buChar char="-"/>
            </a:pPr>
            <a:r>
              <a:rPr lang="en-US" dirty="0"/>
              <a:t>In just this year, we will be doubling our educational resources for members</a:t>
            </a:r>
          </a:p>
          <a:p>
            <a:pPr marL="171450" indent="-171450">
              <a:buFontTx/>
              <a:buChar char="-"/>
            </a:pPr>
            <a:r>
              <a:rPr lang="en-US" dirty="0"/>
              <a:t>We’ll be sharing more and offering our own funding opportunities to members</a:t>
            </a:r>
          </a:p>
          <a:p>
            <a:pPr marL="171450" indent="-171450">
              <a:buFontTx/>
              <a:buChar char="-"/>
            </a:pPr>
            <a:r>
              <a:rPr lang="en-US" dirty="0"/>
              <a:t>Our first industry report developed with Harvard Medical School and the Mobile Health Map will launch this month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2734A-62C2-4F1B-AB90-1ABE049D70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551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7413" y="1143000"/>
            <a:ext cx="4673600" cy="2628900"/>
          </a:xfrm>
        </p:spPr>
      </p:sp>
      <p:sp>
        <p:nvSpPr>
          <p:cNvPr id="3" name="Notes Placeholder 2"/>
          <p:cNvSpPr>
            <a:spLocks noGrp="1"/>
          </p:cNvSpPr>
          <p:nvPr>
            <p:ph type="body" idx="1"/>
          </p:nvPr>
        </p:nvSpPr>
        <p:spPr/>
        <p:txBody>
          <a:bodyPr>
            <a:normAutofit lnSpcReduction="10000"/>
          </a:bodyPr>
          <a:lstStyle/>
          <a:p>
            <a:pPr marL="0" indent="0">
              <a:spcBef>
                <a:spcPts val="0"/>
              </a:spcBef>
              <a:buNone/>
            </a:pPr>
            <a:r>
              <a:rPr lang="en-US" sz="1400" b="1" dirty="0">
                <a:solidFill>
                  <a:srgbClr val="000000"/>
                </a:solidFill>
                <a:ea typeface="Times New Roman" panose="02020603050405020304" pitchFamily="18" charset="0"/>
                <a:cs typeface="Times New Roman" panose="02020603050405020304" pitchFamily="18" charset="0"/>
              </a:rPr>
              <a:t>Like you we know that we need to bring health care directly to people who need it most. The mobile model achieves this in a number of ways.</a:t>
            </a:r>
          </a:p>
          <a:p>
            <a:pPr marL="0" indent="0">
              <a:spcBef>
                <a:spcPts val="0"/>
              </a:spcBef>
              <a:buNone/>
            </a:pPr>
            <a:endParaRPr lang="en-US" sz="1400" b="1" dirty="0">
              <a:solidFill>
                <a:srgbClr val="000000"/>
              </a:solidFill>
              <a:ea typeface="Times New Roman" panose="02020603050405020304" pitchFamily="18" charset="0"/>
              <a:cs typeface="Times New Roman" panose="02020603050405020304" pitchFamily="18" charset="0"/>
            </a:endParaRPr>
          </a:p>
          <a:p>
            <a:pPr marL="0" indent="0">
              <a:spcBef>
                <a:spcPts val="0"/>
              </a:spcBef>
              <a:buNone/>
            </a:pPr>
            <a:r>
              <a:rPr lang="en-US" sz="1400" b="1" dirty="0">
                <a:solidFill>
                  <a:srgbClr val="000000"/>
                </a:solidFill>
                <a:ea typeface="Times New Roman" panose="02020603050405020304" pitchFamily="18" charset="0"/>
                <a:cs typeface="Times New Roman" panose="02020603050405020304" pitchFamily="18" charset="0"/>
              </a:rPr>
              <a:t>EQUITY – </a:t>
            </a:r>
          </a:p>
          <a:p>
            <a:pPr marL="0" indent="0">
              <a:spcBef>
                <a:spcPts val="0"/>
              </a:spcBef>
              <a:buNone/>
            </a:pPr>
            <a:r>
              <a:rPr lang="en-US" sz="1200" dirty="0">
                <a:effectLst/>
                <a:latin typeface="Calibri" panose="020F0502020204030204" pitchFamily="34" charset="0"/>
                <a:ea typeface="Calibri" panose="020F0502020204030204" pitchFamily="34" charset="0"/>
              </a:rPr>
              <a:t>58% receiving care are minorities</a:t>
            </a:r>
          </a:p>
          <a:p>
            <a:pPr marL="0" indent="0">
              <a:spcBef>
                <a:spcPts val="0"/>
              </a:spcBef>
              <a:buNone/>
            </a:pPr>
            <a:r>
              <a:rPr lang="en-US" sz="1200" dirty="0">
                <a:effectLst/>
                <a:latin typeface="Calibri" panose="020F0502020204030204" pitchFamily="34" charset="0"/>
                <a:ea typeface="Calibri" panose="020F0502020204030204" pitchFamily="34" charset="0"/>
              </a:rPr>
              <a:t>56.4% of clinics serve the uninsured</a:t>
            </a:r>
          </a:p>
          <a:p>
            <a:pPr marL="0" indent="0">
              <a:spcBef>
                <a:spcPts val="0"/>
              </a:spcBef>
              <a:buNone/>
            </a:pPr>
            <a:r>
              <a:rPr lang="en-US" sz="1200" dirty="0">
                <a:effectLst/>
                <a:latin typeface="Calibri" panose="020F0502020204030204" pitchFamily="34" charset="0"/>
                <a:ea typeface="Calibri" panose="020F0502020204030204" pitchFamily="34" charset="0"/>
              </a:rPr>
              <a:t>55.3% serve low-income groups</a:t>
            </a:r>
          </a:p>
          <a:p>
            <a:pPr marL="0" indent="0">
              <a:spcBef>
                <a:spcPts val="0"/>
              </a:spcBef>
              <a:buNone/>
            </a:pPr>
            <a:r>
              <a:rPr lang="en-US" sz="1200" dirty="0">
                <a:effectLst/>
                <a:latin typeface="Calibri" panose="020F0502020204030204" pitchFamily="34" charset="0"/>
                <a:ea typeface="Calibri" panose="020F0502020204030204" pitchFamily="34" charset="0"/>
              </a:rPr>
              <a:t>37.5% serve homeless persons, and </a:t>
            </a:r>
          </a:p>
          <a:p>
            <a:pPr marL="0" indent="0">
              <a:spcBef>
                <a:spcPts val="0"/>
              </a:spcBef>
              <a:buNone/>
            </a:pPr>
            <a:r>
              <a:rPr lang="en-US" sz="1200" dirty="0">
                <a:effectLst/>
                <a:latin typeface="Calibri" panose="020F0502020204030204" pitchFamily="34" charset="0"/>
                <a:ea typeface="Calibri" panose="020F0502020204030204" pitchFamily="34" charset="0"/>
              </a:rPr>
              <a:t>36.1% bring access to rural communities</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spcBef>
                <a:spcPts val="0"/>
              </a:spcBef>
              <a:buSzPts val="1000"/>
              <a:buNone/>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TRUST</a:t>
            </a:r>
            <a:r>
              <a:rPr lang="en-US" dirty="0">
                <a:latin typeface="Calibri" panose="020F0502020204030204" pitchFamily="34" charset="0"/>
                <a:ea typeface="Calibri" panose="020F0502020204030204" pitchFamily="34" charset="0"/>
                <a:cs typeface="Times New Roman" panose="02020603050405020304" pitchFamily="18" charset="0"/>
              </a:rPr>
              <a:t> - </a:t>
            </a:r>
            <a:r>
              <a:rPr lang="en-US" sz="1200" dirty="0">
                <a:ea typeface="Calibri" panose="020F0502020204030204" pitchFamily="34" charset="0"/>
              </a:rPr>
              <a:t>A recently published study in the Lancet compared vaccination rates for Black individuals at a mass vaccination site and a nearby mobile clinic; at the mass vaccination site only 3.6% of those vaccinated were Black, while at the mobile clinic 84.2% were Black.</a:t>
            </a:r>
          </a:p>
          <a:p>
            <a:pPr marL="0" indent="0" fontAlgn="base">
              <a:spcBef>
                <a:spcPts val="0"/>
              </a:spcBef>
              <a:buSzPts val="1000"/>
              <a:buNone/>
              <a:tabLst>
                <a:tab pos="457200" algn="l"/>
              </a:tabLst>
            </a:pPr>
            <a:endParaRPr lang="en-US" sz="1200" dirty="0">
              <a:solidFill>
                <a:srgbClr val="000000"/>
              </a:solidFill>
              <a:cs typeface="Times New Roman" panose="02020603050405020304" pitchFamily="18" charset="0"/>
            </a:endParaRPr>
          </a:p>
          <a:p>
            <a:pPr marL="0" indent="0" fontAlgn="base">
              <a:spcBef>
                <a:spcPts val="0"/>
              </a:spcBef>
              <a:buSzPts val="1000"/>
              <a:buNone/>
              <a:tabLst>
                <a:tab pos="457200" algn="l"/>
              </a:tabLst>
            </a:pPr>
            <a:r>
              <a:rPr lang="en-US" sz="1200" dirty="0">
                <a:solidFill>
                  <a:srgbClr val="000000"/>
                </a:solidFill>
                <a:cs typeface="Times New Roman" panose="02020603050405020304" pitchFamily="18" charset="0"/>
              </a:rPr>
              <a:t>“</a:t>
            </a:r>
            <a:r>
              <a:rPr lang="en-US" sz="1200" dirty="0">
                <a:solidFill>
                  <a:srgbClr val="333333"/>
                </a:solidFill>
              </a:rPr>
              <a:t>One of the most critical features of mobile health clinics, is their ability to build trust with the community and link clinical and community settings,” - </a:t>
            </a:r>
            <a:r>
              <a:rPr lang="en-US" sz="1200" i="1" dirty="0">
                <a:solidFill>
                  <a:srgbClr val="333333"/>
                </a:solidFill>
              </a:rPr>
              <a:t>The American Journal of Accountable Care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dirty="0">
              <a:latin typeface="Calibri" panose="020F0502020204030204" pitchFamily="34" charset="0"/>
              <a:ea typeface="Calibri" panose="020F0502020204030204" pitchFamily="34" charset="0"/>
            </a:endParaRPr>
          </a:p>
          <a:p>
            <a:r>
              <a:rPr lang="en-US" b="1" dirty="0">
                <a:latin typeface="Calibri" panose="020F0502020204030204" pitchFamily="34" charset="0"/>
                <a:ea typeface="Calibri" panose="020F0502020204030204" pitchFamily="34" charset="0"/>
              </a:rPr>
              <a:t>ACCESS - </a:t>
            </a:r>
            <a:r>
              <a:rPr lang="en-US" sz="1200" b="1" dirty="0">
                <a:effectLst/>
                <a:latin typeface="Calibri" panose="020F0502020204030204" pitchFamily="34" charset="0"/>
                <a:ea typeface="Calibri" panose="020F0502020204030204" pitchFamily="34"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overcome logistical, structural and cultural barriers to public health programs, primary care, and necessary specialty care</a:t>
            </a:r>
          </a:p>
          <a:p>
            <a:pPr marL="0" indent="0">
              <a:spcBef>
                <a:spcPts val="0"/>
              </a:spcBef>
              <a:buNone/>
            </a:pPr>
            <a:endParaRPr lang="en-US" sz="1400" b="1" dirty="0">
              <a:solidFill>
                <a:srgbClr val="000000"/>
              </a:solidFill>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6BA9-846C-46CA-9740-B6F497465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226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said mobile programs often struggle with sustainability and are not recognized as quality care BUT…</a:t>
            </a:r>
          </a:p>
          <a:p>
            <a:endParaRPr lang="en-US" dirty="0"/>
          </a:p>
          <a:p>
            <a:pPr marL="342900" marR="0" lvl="0" indent="-342900">
              <a:spcBef>
                <a:spcPts val="0"/>
              </a:spcBef>
              <a:spcAft>
                <a:spcPts val="0"/>
              </a:spcAft>
              <a:buFont typeface="Symbol" panose="05050102010706020507" pitchFamily="18" charset="2"/>
              <a:buChar char=""/>
            </a:pPr>
            <a:r>
              <a:rPr lang="en-US" dirty="0">
                <a:ln>
                  <a:noFill/>
                </a:ln>
                <a:solidFill>
                  <a:srgbClr val="000000"/>
                </a:solidFill>
                <a:effectLst/>
                <a:uFill>
                  <a:solidFill>
                    <a:srgbClr val="000000"/>
                  </a:solidFill>
                </a:uFill>
                <a:ea typeface="Arial Unicode MS"/>
                <a:cs typeface="Arial Unicode MS"/>
              </a:rPr>
              <a:t>The pandemic has sparked innovation in models of health care delivery, including new and expanded use of mobile clinics. </a:t>
            </a:r>
          </a:p>
          <a:p>
            <a:pPr marL="342900" marR="0" lvl="0" indent="-342900">
              <a:spcBef>
                <a:spcPts val="0"/>
              </a:spcBef>
              <a:spcAft>
                <a:spcPts val="0"/>
              </a:spcAft>
              <a:buFont typeface="Symbol" panose="05050102010706020507" pitchFamily="18" charset="2"/>
              <a:buChar char=""/>
            </a:pPr>
            <a:r>
              <a:rPr lang="en-US" dirty="0">
                <a:ln>
                  <a:noFill/>
                </a:ln>
                <a:solidFill>
                  <a:srgbClr val="000000"/>
                </a:solidFill>
                <a:effectLst/>
                <a:uFill>
                  <a:solidFill>
                    <a:srgbClr val="000000"/>
                  </a:solidFill>
                </a:uFill>
                <a:ea typeface="Arial Unicode MS"/>
                <a:cs typeface="Arial Unicode MS"/>
              </a:rPr>
              <a:t>We know mobile clinics benefit patients and communities, so we wanted to better understand how they benefit health care organizations</a:t>
            </a:r>
          </a:p>
          <a:p>
            <a:pPr marL="342900" marR="0" lvl="0" indent="-342900">
              <a:spcBef>
                <a:spcPts val="0"/>
              </a:spcBef>
              <a:spcAft>
                <a:spcPts val="0"/>
              </a:spcAft>
              <a:buFont typeface="Symbol" panose="05050102010706020507" pitchFamily="18" charset="2"/>
              <a:buChar char=""/>
            </a:pPr>
            <a:r>
              <a:rPr lang="en-US" dirty="0">
                <a:ln>
                  <a:noFill/>
                </a:ln>
                <a:solidFill>
                  <a:srgbClr val="000000"/>
                </a:solidFill>
                <a:effectLst/>
                <a:uFill>
                  <a:solidFill>
                    <a:srgbClr val="000000"/>
                  </a:solidFill>
                </a:uFill>
                <a:ea typeface="Arial Unicode MS"/>
                <a:cs typeface="Arial Unicode MS"/>
              </a:rPr>
              <a:t>We conducted semi-structured key informant interviews with 25 health care leaders to explore their views and experiences related to mobile health care. The qualitative analysis informed the following framework.</a:t>
            </a:r>
            <a:endParaRPr lang="en-US" dirty="0"/>
          </a:p>
          <a:p>
            <a:endParaRPr lang="en-US" dirty="0"/>
          </a:p>
          <a:p>
            <a:r>
              <a:rPr lang="en-US" dirty="0"/>
              <a:t>To address that we’ve developed a business case.  We identified four ways mobile clinics contribute to the larger organizational objectives(4 named above)</a:t>
            </a:r>
          </a:p>
          <a:p>
            <a:endParaRPr lang="en-US" dirty="0"/>
          </a:p>
          <a:p>
            <a:r>
              <a:rPr lang="en-US" dirty="0"/>
              <a:t>We created a conceptual framework that demonstrates how these factors, supported by community engagement and data, come together to form a business case for mobile health care</a:t>
            </a:r>
          </a:p>
          <a:p>
            <a:endParaRPr lang="en-US" dirty="0"/>
          </a:p>
          <a:p>
            <a:endParaRPr lang="en-US"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A7A2E-0F9B-4B2F-8DCA-7D7D0C62B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886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Supplemental Talking Points: </a:t>
            </a:r>
          </a:p>
          <a:p>
            <a:pPr marL="171450" indent="-171450">
              <a:buFontTx/>
              <a:buChar char="-"/>
            </a:pPr>
            <a:r>
              <a:rPr lang="en-US" dirty="0"/>
              <a:t>Give your program every advantage it needs to succeed with a Mobile Healthcare Association membership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4444"/>
                </a:solidFill>
                <a:latin typeface="Futura Regular"/>
              </a:rPr>
              <a:t>As the leading membership-based organization in the U.S. and Canada, Mobile Healthcare Association is a trusted resource and partner—from starting and scaling a mobile clinic to thought leadership on what’s next for the sector.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2734A-62C2-4F1B-AB90-1ABE049D70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331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692150"/>
            <a:ext cx="6159500" cy="34655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787">
              <a:defRPr/>
            </a:pPr>
            <a:fld id="{2E625995-3DE0-4606-AD64-207ADC7E91D8}" type="slidenum">
              <a:rPr lang="en-US">
                <a:solidFill>
                  <a:prstClr val="black"/>
                </a:solidFill>
                <a:latin typeface="Arial" panose="020B0604020202020204"/>
              </a:rPr>
              <a:pPr defTabSz="919787">
                <a:defRPr/>
              </a:pPr>
              <a:t>30</a:t>
            </a:fld>
            <a:endParaRPr lang="en-US">
              <a:solidFill>
                <a:prstClr val="black"/>
              </a:solidFill>
              <a:latin typeface="Arial" panose="020B0604020202020204"/>
            </a:endParaRPr>
          </a:p>
        </p:txBody>
      </p:sp>
    </p:spTree>
    <p:extLst>
      <p:ext uri="{BB962C8B-B14F-4D97-AF65-F5344CB8AC3E}">
        <p14:creationId xmlns:p14="http://schemas.microsoft.com/office/powerpoint/2010/main" val="563922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Before we begin, I want to remind you that the children’s hospital association is more than 220 members strong. Together </a:t>
            </a:r>
            <a:r>
              <a:rPr lang="en-US" b="0" i="0" dirty="0">
                <a:solidFill>
                  <a:srgbClr val="333333"/>
                </a:solidFill>
                <a:effectLst/>
                <a:latin typeface="AvenirNext"/>
                <a:cs typeface="Calibri"/>
              </a:rPr>
              <a:t>w</a:t>
            </a:r>
            <a:r>
              <a:rPr lang="en-US" b="0" i="0" dirty="0">
                <a:solidFill>
                  <a:srgbClr val="333333"/>
                </a:solidFill>
                <a:effectLst/>
                <a:latin typeface="AvenirNext"/>
              </a:rPr>
              <a:t>e are children’s hospitals and </a:t>
            </a:r>
            <a:r>
              <a:rPr lang="en-US" b="0" i="0" dirty="0">
                <a:solidFill>
                  <a:srgbClr val="333333"/>
                </a:solidFill>
                <a:effectLst/>
                <a:latin typeface="inherit"/>
              </a:rPr>
              <a:t>go beyond hospital walls by working with communities to support all aspects of children’s health. </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2E625995-3DE0-4606-AD64-207ADC7E91D8}" type="slidenum">
              <a:rPr lang="en-US" smtClean="0"/>
              <a:pPr/>
              <a:t>3</a:t>
            </a:fld>
            <a:endParaRPr lang="en-US"/>
          </a:p>
        </p:txBody>
      </p:sp>
    </p:spTree>
    <p:extLst>
      <p:ext uri="{BB962C8B-B14F-4D97-AF65-F5344CB8AC3E}">
        <p14:creationId xmlns:p14="http://schemas.microsoft.com/office/powerpoint/2010/main" val="353807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rPr>
              <a:t> </a:t>
            </a:r>
            <a:endParaRPr lang="en-US" dirty="0">
              <a:cs typeface="Arial"/>
            </a:endParaRPr>
          </a:p>
        </p:txBody>
      </p:sp>
      <p:sp>
        <p:nvSpPr>
          <p:cNvPr id="4" name="Slide Number Placeholder 3"/>
          <p:cNvSpPr>
            <a:spLocks noGrp="1"/>
          </p:cNvSpPr>
          <p:nvPr>
            <p:ph type="sldNum" sz="quarter" idx="5"/>
          </p:nvPr>
        </p:nvSpPr>
        <p:spPr/>
        <p:txBody>
          <a:bodyPr/>
          <a:lstStyle/>
          <a:p>
            <a:fld id="{2E625995-3DE0-4606-AD64-207ADC7E91D8}" type="slidenum">
              <a:rPr lang="en-US" smtClean="0"/>
              <a:pPr/>
              <a:t>4</a:t>
            </a:fld>
            <a:endParaRPr lang="en-US"/>
          </a:p>
        </p:txBody>
      </p:sp>
    </p:spTree>
    <p:extLst>
      <p:ext uri="{BB962C8B-B14F-4D97-AF65-F5344CB8AC3E}">
        <p14:creationId xmlns:p14="http://schemas.microsoft.com/office/powerpoint/2010/main" val="3207080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25995-3DE0-4606-AD64-207ADC7E91D8}" type="slidenum">
              <a:rPr lang="en-US" smtClean="0"/>
              <a:pPr/>
              <a:t>5</a:t>
            </a:fld>
            <a:endParaRPr lang="en-US" dirty="0"/>
          </a:p>
        </p:txBody>
      </p:sp>
    </p:spTree>
    <p:extLst>
      <p:ext uri="{BB962C8B-B14F-4D97-AF65-F5344CB8AC3E}">
        <p14:creationId xmlns:p14="http://schemas.microsoft.com/office/powerpoint/2010/main" val="198421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625995-3DE0-4606-AD64-207ADC7E91D8}" type="slidenum">
              <a:rPr lang="en-US" smtClean="0"/>
              <a:pPr/>
              <a:t>6</a:t>
            </a:fld>
            <a:endParaRPr lang="en-US"/>
          </a:p>
        </p:txBody>
      </p:sp>
    </p:spTree>
    <p:extLst>
      <p:ext uri="{BB962C8B-B14F-4D97-AF65-F5344CB8AC3E}">
        <p14:creationId xmlns:p14="http://schemas.microsoft.com/office/powerpoint/2010/main" val="233888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25995-3DE0-4606-AD64-207ADC7E91D8}" type="slidenum">
              <a:rPr lang="en-US" smtClean="0"/>
              <a:pPr/>
              <a:t>8</a:t>
            </a:fld>
            <a:endParaRPr lang="en-US"/>
          </a:p>
        </p:txBody>
      </p:sp>
    </p:spTree>
    <p:extLst>
      <p:ext uri="{BB962C8B-B14F-4D97-AF65-F5344CB8AC3E}">
        <p14:creationId xmlns:p14="http://schemas.microsoft.com/office/powerpoint/2010/main" val="2709369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359" eaLnBrk="0" hangingPunct="0">
              <a:defRPr>
                <a:solidFill>
                  <a:schemeClr val="tx1"/>
                </a:solidFill>
                <a:latin typeface="Arial" charset="0"/>
              </a:defRPr>
            </a:lvl1pPr>
            <a:lvl2pPr marL="748927" indent="-288048" defTabSz="939359" eaLnBrk="0" hangingPunct="0">
              <a:defRPr>
                <a:solidFill>
                  <a:schemeClr val="tx1"/>
                </a:solidFill>
                <a:latin typeface="Arial" charset="0"/>
              </a:defRPr>
            </a:lvl2pPr>
            <a:lvl3pPr marL="1152195" indent="-230439" defTabSz="939359" eaLnBrk="0" hangingPunct="0">
              <a:defRPr>
                <a:solidFill>
                  <a:schemeClr val="tx1"/>
                </a:solidFill>
                <a:latin typeface="Arial" charset="0"/>
              </a:defRPr>
            </a:lvl3pPr>
            <a:lvl4pPr marL="1613072" indent="-230439" defTabSz="939359" eaLnBrk="0" hangingPunct="0">
              <a:defRPr>
                <a:solidFill>
                  <a:schemeClr val="tx1"/>
                </a:solidFill>
                <a:latin typeface="Arial" charset="0"/>
              </a:defRPr>
            </a:lvl4pPr>
            <a:lvl5pPr marL="2073951" indent="-230439" defTabSz="939359" eaLnBrk="0" hangingPunct="0">
              <a:defRPr>
                <a:solidFill>
                  <a:schemeClr val="tx1"/>
                </a:solidFill>
                <a:latin typeface="Arial" charset="0"/>
              </a:defRPr>
            </a:lvl5pPr>
            <a:lvl6pPr marL="2534828" indent="-230439" defTabSz="939359" eaLnBrk="0" fontAlgn="base" hangingPunct="0">
              <a:spcBef>
                <a:spcPct val="0"/>
              </a:spcBef>
              <a:spcAft>
                <a:spcPct val="0"/>
              </a:spcAft>
              <a:defRPr>
                <a:solidFill>
                  <a:schemeClr val="tx1"/>
                </a:solidFill>
                <a:latin typeface="Arial" charset="0"/>
              </a:defRPr>
            </a:lvl6pPr>
            <a:lvl7pPr marL="2995705" indent="-230439" defTabSz="939359" eaLnBrk="0" fontAlgn="base" hangingPunct="0">
              <a:spcBef>
                <a:spcPct val="0"/>
              </a:spcBef>
              <a:spcAft>
                <a:spcPct val="0"/>
              </a:spcAft>
              <a:defRPr>
                <a:solidFill>
                  <a:schemeClr val="tx1"/>
                </a:solidFill>
                <a:latin typeface="Arial" charset="0"/>
              </a:defRPr>
            </a:lvl7pPr>
            <a:lvl8pPr marL="3456584" indent="-230439" defTabSz="939359" eaLnBrk="0" fontAlgn="base" hangingPunct="0">
              <a:spcBef>
                <a:spcPct val="0"/>
              </a:spcBef>
              <a:spcAft>
                <a:spcPct val="0"/>
              </a:spcAft>
              <a:defRPr>
                <a:solidFill>
                  <a:schemeClr val="tx1"/>
                </a:solidFill>
                <a:latin typeface="Arial" charset="0"/>
              </a:defRPr>
            </a:lvl8pPr>
            <a:lvl9pPr marL="3917461" indent="-230439" defTabSz="939359" eaLnBrk="0" fontAlgn="base" hangingPunct="0">
              <a:spcBef>
                <a:spcPct val="0"/>
              </a:spcBef>
              <a:spcAft>
                <a:spcPct val="0"/>
              </a:spcAft>
              <a:defRPr>
                <a:solidFill>
                  <a:schemeClr val="tx1"/>
                </a:solidFill>
                <a:latin typeface="Arial" charset="0"/>
              </a:defRPr>
            </a:lvl9pPr>
          </a:lstStyle>
          <a:p>
            <a:pPr marL="0" marR="0" lvl="0" indent="0" algn="r" defTabSz="939359" rtl="0" eaLnBrk="1" fontAlgn="auto" latinLnBrk="0" hangingPunct="1">
              <a:lnSpc>
                <a:spcPct val="100000"/>
              </a:lnSpc>
              <a:spcBef>
                <a:spcPts val="0"/>
              </a:spcBef>
              <a:spcAft>
                <a:spcPts val="0"/>
              </a:spcAft>
              <a:buClrTx/>
              <a:buSzTx/>
              <a:buFontTx/>
              <a:buNone/>
              <a:tabLst/>
              <a:defRPr/>
            </a:pPr>
            <a:fld id="{0AA7CD20-1523-4D0D-9787-EC7182639BA3}"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3935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4062728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6C842E-2F71-4E91-A6F6-4E46A79104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3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7.xml"/><Relationship Id="rId4" Type="http://schemas.openxmlformats.org/officeDocument/2006/relationships/image" Target="../media/image2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sv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D88FFB-B064-7D4C-928F-5F19D2B655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49364" y="2588552"/>
            <a:ext cx="4660563" cy="1482906"/>
          </a:xfrm>
          <a:prstGeom prst="rect">
            <a:avLst/>
          </a:prstGeom>
        </p:spPr>
      </p:pic>
    </p:spTree>
    <p:extLst>
      <p:ext uri="{BB962C8B-B14F-4D97-AF65-F5344CB8AC3E}">
        <p14:creationId xmlns:p14="http://schemas.microsoft.com/office/powerpoint/2010/main" val="86424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2"/>
          <p:cNvSpPr>
            <a:spLocks noGrp="1" noChangeArrowheads="1"/>
          </p:cNvSpPr>
          <p:nvPr userDrawn="1">
            <p:ph type="ctrTitle"/>
          </p:nvPr>
        </p:nvSpPr>
        <p:spPr>
          <a:xfrm>
            <a:off x="914400" y="2160827"/>
            <a:ext cx="10363200" cy="492443"/>
          </a:xfrm>
        </p:spPr>
        <p:txBody>
          <a:bodyPr wrap="square" lIns="0" anchor="b" anchorCtr="0">
            <a:spAutoFit/>
          </a:bodyPr>
          <a:lstStyle>
            <a:lvl1pPr algn="ctr">
              <a:defRPr sz="3200" b="1"/>
            </a:lvl1pPr>
          </a:lstStyle>
          <a:p>
            <a:r>
              <a:rPr lang="en-US"/>
              <a:t>Click to edit Master title style</a:t>
            </a:r>
          </a:p>
        </p:txBody>
      </p:sp>
      <p:sp>
        <p:nvSpPr>
          <p:cNvPr id="7" name="Text Placeholder 2"/>
          <p:cNvSpPr>
            <a:spLocks noGrp="1"/>
          </p:cNvSpPr>
          <p:nvPr userDrawn="1">
            <p:ph type="body" sz="quarter" idx="10" hasCustomPrompt="1"/>
          </p:nvPr>
        </p:nvSpPr>
        <p:spPr>
          <a:xfrm>
            <a:off x="711199" y="4988984"/>
            <a:ext cx="7802880" cy="365760"/>
          </a:xfrm>
        </p:spPr>
        <p:txBody>
          <a:bodyPr lIns="0" tIns="0" rIns="0" bIns="0" anchor="b" anchorCtr="0"/>
          <a:lstStyle>
            <a:lvl1pPr marL="0" indent="0" algn="l">
              <a:buNone/>
              <a:defRPr sz="1600">
                <a:latin typeface="Arial" panose="020B0604020202020204" pitchFamily="34" charset="0"/>
                <a:cs typeface="Arial" panose="020B0604020202020204" pitchFamily="34" charset="0"/>
              </a:defRPr>
            </a:lvl1pPr>
          </a:lstStyle>
          <a:p>
            <a:pPr lvl="0"/>
            <a:r>
              <a:rPr lang="en-US"/>
              <a:t>Click to edit Meeting Location</a:t>
            </a:r>
          </a:p>
        </p:txBody>
      </p:sp>
      <p:sp>
        <p:nvSpPr>
          <p:cNvPr id="8" name="Text Placeholder 6"/>
          <p:cNvSpPr>
            <a:spLocks noGrp="1"/>
          </p:cNvSpPr>
          <p:nvPr userDrawn="1">
            <p:ph type="body" sz="quarter" idx="11" hasCustomPrompt="1"/>
          </p:nvPr>
        </p:nvSpPr>
        <p:spPr>
          <a:xfrm>
            <a:off x="711199" y="5400040"/>
            <a:ext cx="7802880" cy="365760"/>
          </a:xfrm>
        </p:spPr>
        <p:txBody>
          <a:bodyPr lIns="0" tIns="0" rIns="0" bIns="0" anchor="t" anchorCtr="0"/>
          <a:lstStyle>
            <a:lvl1pPr marL="0" indent="0" algn="l">
              <a:buNone/>
              <a:defRPr sz="1600">
                <a:latin typeface="Arial" panose="020B0604020202020204" pitchFamily="34" charset="0"/>
                <a:cs typeface="Arial" panose="020B0604020202020204" pitchFamily="34" charset="0"/>
              </a:defRPr>
            </a:lvl1pPr>
          </a:lstStyle>
          <a:p>
            <a:pPr lvl="0"/>
            <a:r>
              <a:rPr lang="en-US"/>
              <a:t>Click to edit Month xx, 20xx</a:t>
            </a:r>
          </a:p>
        </p:txBody>
      </p:sp>
      <p:sp>
        <p:nvSpPr>
          <p:cNvPr id="10" name="Text Placeholder 9"/>
          <p:cNvSpPr>
            <a:spLocks noGrp="1"/>
          </p:cNvSpPr>
          <p:nvPr userDrawn="1">
            <p:ph type="body" sz="quarter" idx="12"/>
          </p:nvPr>
        </p:nvSpPr>
        <p:spPr>
          <a:xfrm>
            <a:off x="914400" y="2754869"/>
            <a:ext cx="10363200" cy="430887"/>
          </a:xfrm>
        </p:spPr>
        <p:txBody>
          <a:bodyPr lIns="0" tIns="0" rIns="0" bIns="0">
            <a:spAutoFit/>
          </a:bodyPr>
          <a:lstStyle>
            <a:lvl1pPr marL="0" indent="0" algn="ctr">
              <a:buNone/>
              <a:defRPr sz="2800"/>
            </a:lvl1pPr>
            <a:lvl2pPr marL="344488" indent="0">
              <a:buNone/>
              <a:defRPr/>
            </a:lvl2pPr>
            <a:lvl3pPr marL="796925"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058922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 y="274638"/>
            <a:ext cx="11338560" cy="563563"/>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426720" y="1397000"/>
            <a:ext cx="11338560" cy="4876800"/>
          </a:xfrm>
        </p:spPr>
        <p:txBody>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5" name="Slide Number Placeholder 5"/>
          <p:cNvSpPr>
            <a:spLocks noGrp="1"/>
          </p:cNvSpPr>
          <p:nvPr>
            <p:ph type="sldNum" sz="quarter" idx="4"/>
          </p:nvPr>
        </p:nvSpPr>
        <p:spPr>
          <a:xfrm>
            <a:off x="10911840" y="6350153"/>
            <a:ext cx="853440" cy="228449"/>
          </a:xfrm>
          <a:prstGeom prst="rect">
            <a:avLst/>
          </a:prstGeom>
        </p:spPr>
        <p:txBody>
          <a:bodyPr vert="horz" wrap="none" lIns="0" tIns="0" rIns="0" bIns="0" rtlCol="0" anchor="b" anchorCtr="0"/>
          <a:lstStyle>
            <a:lvl1pPr algn="r">
              <a:defRPr sz="1000">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8" name="Rectangle 7"/>
          <p:cNvSpPr/>
          <p:nvPr userDrawn="1"/>
        </p:nvSpPr>
        <p:spPr>
          <a:xfrm>
            <a:off x="0" y="1"/>
            <a:ext cx="12192000" cy="3429000"/>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9736832" y="1757284"/>
            <a:ext cx="1843453" cy="369332"/>
          </a:xfrm>
        </p:spPr>
        <p:txBody>
          <a:bodyPr/>
          <a:lstStyle>
            <a:lvl1pPr algn="r">
              <a:defRPr>
                <a:solidFill>
                  <a:schemeClr val="bg1"/>
                </a:solidFill>
              </a:defRPr>
            </a:lvl1pPr>
          </a:lstStyle>
          <a:p>
            <a:r>
              <a:rPr lang="en-US"/>
              <a:t>Title slide</a:t>
            </a:r>
          </a:p>
        </p:txBody>
      </p:sp>
      <p:sp>
        <p:nvSpPr>
          <p:cNvPr id="12" name="Text Placeholder 11"/>
          <p:cNvSpPr>
            <a:spLocks noGrp="1"/>
          </p:cNvSpPr>
          <p:nvPr>
            <p:ph type="body" sz="quarter" idx="10" hasCustomPrompt="1"/>
          </p:nvPr>
        </p:nvSpPr>
        <p:spPr>
          <a:xfrm>
            <a:off x="6096001" y="2287588"/>
            <a:ext cx="5484284" cy="685800"/>
          </a:xfrm>
        </p:spPr>
        <p:txBody>
          <a:bodyPr/>
          <a:lstStyle>
            <a:lvl1pPr marL="0" indent="0" algn="r">
              <a:buFontTx/>
              <a:buNone/>
              <a:defRPr sz="1400">
                <a:solidFill>
                  <a:schemeClr val="bg1"/>
                </a:solidFill>
              </a:defRPr>
            </a:lvl1pPr>
            <a:lvl2pPr>
              <a:buFontTx/>
              <a:buNone/>
              <a:defRPr/>
            </a:lvl2pPr>
            <a:lvl3pPr>
              <a:buFontTx/>
              <a:buNone/>
              <a:defRPr/>
            </a:lvl3pPr>
            <a:lvl4pPr>
              <a:buFontTx/>
              <a:buNone/>
              <a:defRPr/>
            </a:lvl4pPr>
            <a:lvl5pPr>
              <a:buFontTx/>
              <a:buNone/>
              <a:defRPr/>
            </a:lvl5pPr>
          </a:lstStyle>
          <a:p>
            <a:pPr lvl="0"/>
            <a:r>
              <a:rPr lang="en-US"/>
              <a:t>Presenters </a:t>
            </a:r>
            <a:r>
              <a:rPr lang="en-US" err="1"/>
              <a:t>Name(s</a:t>
            </a:r>
            <a:r>
              <a:rPr lang="en-US"/>
              <a:t>)</a:t>
            </a:r>
            <a:br>
              <a:rPr lang="en-US"/>
            </a:br>
            <a:r>
              <a:rPr lang="en-US"/>
              <a:t>go here</a:t>
            </a:r>
          </a:p>
        </p:txBody>
      </p:sp>
      <p:sp>
        <p:nvSpPr>
          <p:cNvPr id="16" name="Picture Placeholder 10"/>
          <p:cNvSpPr>
            <a:spLocks noGrp="1"/>
          </p:cNvSpPr>
          <p:nvPr>
            <p:ph type="pic" sz="quarter" idx="11" hasCustomPrompt="1"/>
          </p:nvPr>
        </p:nvSpPr>
        <p:spPr>
          <a:xfrm>
            <a:off x="0" y="3429000"/>
            <a:ext cx="3048000" cy="1139825"/>
          </a:xfrm>
        </p:spPr>
        <p:txBody>
          <a:bodyPr anchor="ctr"/>
          <a:lstStyle>
            <a:lvl1pPr algn="ctr">
              <a:buFontTx/>
              <a:buNone/>
              <a:defRPr sz="1400">
                <a:solidFill>
                  <a:srgbClr val="58595B"/>
                </a:solidFill>
              </a:defRPr>
            </a:lvl1pPr>
          </a:lstStyle>
          <a:p>
            <a:r>
              <a:rPr lang="en-US"/>
              <a:t>2.5 </a:t>
            </a:r>
            <a:r>
              <a:rPr lang="en-US" err="1"/>
              <a:t>x</a:t>
            </a:r>
            <a:r>
              <a:rPr lang="en-US"/>
              <a:t> 1.25 photo</a:t>
            </a:r>
          </a:p>
        </p:txBody>
      </p:sp>
      <p:sp>
        <p:nvSpPr>
          <p:cNvPr id="17" name="Picture Placeholder 10"/>
          <p:cNvSpPr>
            <a:spLocks noGrp="1"/>
          </p:cNvSpPr>
          <p:nvPr>
            <p:ph type="pic" sz="quarter" idx="12" hasCustomPrompt="1"/>
          </p:nvPr>
        </p:nvSpPr>
        <p:spPr>
          <a:xfrm>
            <a:off x="3048000" y="3429000"/>
            <a:ext cx="3048000" cy="1139825"/>
          </a:xfrm>
        </p:spPr>
        <p:txBody>
          <a:bodyPr anchor="ctr"/>
          <a:lstStyle>
            <a:lvl1pPr marL="342900" marR="0" indent="-342900" algn="ctr" defTabSz="457200" rtl="0" eaLnBrk="1" fontAlgn="auto" latinLnBrk="0" hangingPunct="1">
              <a:lnSpc>
                <a:spcPct val="100000"/>
              </a:lnSpc>
              <a:spcBef>
                <a:spcPct val="20000"/>
              </a:spcBef>
              <a:spcAft>
                <a:spcPts val="0"/>
              </a:spcAft>
              <a:buClrTx/>
              <a:buSzTx/>
              <a:buFontTx/>
              <a:buNone/>
              <a:tabLst/>
              <a:defRPr sz="1400">
                <a:solidFill>
                  <a:srgbClr val="58595B"/>
                </a:solidFill>
              </a:defRPr>
            </a:lvl1pPr>
          </a:lstStyle>
          <a:p>
            <a:r>
              <a:rPr lang="en-US"/>
              <a:t>2.5 </a:t>
            </a:r>
            <a:r>
              <a:rPr lang="en-US" err="1"/>
              <a:t>x</a:t>
            </a:r>
            <a:r>
              <a:rPr lang="en-US"/>
              <a:t> 1.25 photo</a:t>
            </a:r>
          </a:p>
        </p:txBody>
      </p:sp>
      <p:sp>
        <p:nvSpPr>
          <p:cNvPr id="18" name="Picture Placeholder 10"/>
          <p:cNvSpPr>
            <a:spLocks noGrp="1"/>
          </p:cNvSpPr>
          <p:nvPr>
            <p:ph type="pic" sz="quarter" idx="13" hasCustomPrompt="1"/>
          </p:nvPr>
        </p:nvSpPr>
        <p:spPr>
          <a:xfrm>
            <a:off x="6096000" y="3429000"/>
            <a:ext cx="3048000" cy="1139825"/>
          </a:xfrm>
        </p:spPr>
        <p:txBody>
          <a:bodyPr anchor="ctr"/>
          <a:lstStyle>
            <a:lvl1pPr marL="342900" marR="0" indent="-342900" algn="ctr" defTabSz="457200" rtl="0" eaLnBrk="1" fontAlgn="auto" latinLnBrk="0" hangingPunct="1">
              <a:lnSpc>
                <a:spcPct val="100000"/>
              </a:lnSpc>
              <a:spcBef>
                <a:spcPct val="20000"/>
              </a:spcBef>
              <a:spcAft>
                <a:spcPts val="0"/>
              </a:spcAft>
              <a:buClrTx/>
              <a:buSzTx/>
              <a:buFontTx/>
              <a:buNone/>
              <a:tabLst/>
              <a:defRPr sz="1400">
                <a:solidFill>
                  <a:srgbClr val="58595B"/>
                </a:solidFill>
              </a:defRPr>
            </a:lvl1pPr>
          </a:lstStyle>
          <a:p>
            <a:r>
              <a:rPr lang="en-US"/>
              <a:t>2.5 </a:t>
            </a:r>
            <a:r>
              <a:rPr lang="en-US" err="1"/>
              <a:t>x</a:t>
            </a:r>
            <a:r>
              <a:rPr lang="en-US"/>
              <a:t> 1.25 photo</a:t>
            </a:r>
          </a:p>
        </p:txBody>
      </p:sp>
      <p:sp>
        <p:nvSpPr>
          <p:cNvPr id="19" name="Picture Placeholder 10"/>
          <p:cNvSpPr>
            <a:spLocks noGrp="1"/>
          </p:cNvSpPr>
          <p:nvPr>
            <p:ph type="pic" sz="quarter" idx="14" hasCustomPrompt="1"/>
          </p:nvPr>
        </p:nvSpPr>
        <p:spPr>
          <a:xfrm>
            <a:off x="9144000" y="3429000"/>
            <a:ext cx="3048000" cy="1139825"/>
          </a:xfrm>
        </p:spPr>
        <p:txBody>
          <a:bodyPr anchor="ctr"/>
          <a:lstStyle>
            <a:lvl1pPr marL="342900" marR="0" indent="-342900" algn="ctr" defTabSz="457200" rtl="0" eaLnBrk="1" fontAlgn="auto" latinLnBrk="0" hangingPunct="1">
              <a:lnSpc>
                <a:spcPct val="100000"/>
              </a:lnSpc>
              <a:spcBef>
                <a:spcPct val="20000"/>
              </a:spcBef>
              <a:spcAft>
                <a:spcPts val="0"/>
              </a:spcAft>
              <a:buClrTx/>
              <a:buSzTx/>
              <a:buFontTx/>
              <a:buNone/>
              <a:tabLst/>
              <a:defRPr sz="1400">
                <a:solidFill>
                  <a:srgbClr val="58595B"/>
                </a:solidFill>
              </a:defRPr>
            </a:lvl1pPr>
          </a:lstStyle>
          <a:p>
            <a:r>
              <a:rPr lang="en-US"/>
              <a:t>2.5 </a:t>
            </a:r>
            <a:r>
              <a:rPr lang="en-US" err="1"/>
              <a:t>x</a:t>
            </a:r>
            <a:r>
              <a:rPr lang="en-US"/>
              <a:t> 1.25 photo</a:t>
            </a:r>
          </a:p>
        </p:txBody>
      </p:sp>
      <p:sp>
        <p:nvSpPr>
          <p:cNvPr id="26" name="Text Placeholder 24"/>
          <p:cNvSpPr>
            <a:spLocks noGrp="1"/>
          </p:cNvSpPr>
          <p:nvPr>
            <p:ph type="body" sz="quarter" idx="16" hasCustomPrompt="1"/>
          </p:nvPr>
        </p:nvSpPr>
        <p:spPr>
          <a:xfrm>
            <a:off x="609599" y="5006267"/>
            <a:ext cx="10509956" cy="962025"/>
          </a:xfrm>
        </p:spPr>
        <p:txBody>
          <a:bodyPr/>
          <a:lstStyle>
            <a:lvl1pPr marL="0" indent="0">
              <a:buFontTx/>
              <a:buNone/>
              <a:defRPr sz="3200">
                <a:solidFill>
                  <a:srgbClr val="58595B"/>
                </a:solidFill>
              </a:defRPr>
            </a:lvl1pPr>
            <a:lvl2pPr>
              <a:buFontTx/>
              <a:buNone/>
              <a:defRPr sz="3200">
                <a:solidFill>
                  <a:srgbClr val="3C3C3B"/>
                </a:solidFill>
              </a:defRPr>
            </a:lvl2pPr>
            <a:lvl3pPr>
              <a:buFontTx/>
              <a:buNone/>
              <a:defRPr sz="3200">
                <a:solidFill>
                  <a:srgbClr val="3C3C3B"/>
                </a:solidFill>
              </a:defRPr>
            </a:lvl3pPr>
            <a:lvl4pPr>
              <a:buFontTx/>
              <a:buNone/>
              <a:defRPr sz="3200">
                <a:solidFill>
                  <a:srgbClr val="3C3C3B"/>
                </a:solidFill>
              </a:defRPr>
            </a:lvl4pPr>
            <a:lvl5pPr>
              <a:buFontTx/>
              <a:buNone/>
              <a:defRPr sz="3200">
                <a:solidFill>
                  <a:srgbClr val="3C3C3B"/>
                </a:solidFill>
              </a:defRPr>
            </a:lvl5pPr>
          </a:lstStyle>
          <a:p>
            <a:pPr lvl="0"/>
            <a:r>
              <a:rPr lang="en-US"/>
              <a:t>One sentence of supporting copy </a:t>
            </a:r>
            <a:br>
              <a:rPr lang="en-US"/>
            </a:br>
            <a:r>
              <a:rPr lang="en-US"/>
              <a:t>goes here.</a:t>
            </a:r>
          </a:p>
        </p:txBody>
      </p:sp>
      <p:pic>
        <p:nvPicPr>
          <p:cNvPr id="13" name="Picture 12">
            <a:extLst>
              <a:ext uri="{FF2B5EF4-FFF2-40B4-BE49-F238E27FC236}">
                <a16:creationId xmlns:a16="http://schemas.microsoft.com/office/drawing/2014/main" id="{9309399A-BDEC-41FD-9433-1FA266A39F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441" y="450850"/>
            <a:ext cx="3034698" cy="679209"/>
          </a:xfrm>
          <a:prstGeom prst="rect">
            <a:avLst/>
          </a:prstGeom>
        </p:spPr>
      </p:pic>
    </p:spTree>
    <p:extLst>
      <p:ext uri="{BB962C8B-B14F-4D97-AF65-F5344CB8AC3E}">
        <p14:creationId xmlns:p14="http://schemas.microsoft.com/office/powerpoint/2010/main" val="10098053"/>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8" name="Rectangle 7"/>
          <p:cNvSpPr/>
          <p:nvPr userDrawn="1"/>
        </p:nvSpPr>
        <p:spPr>
          <a:xfrm>
            <a:off x="0" y="1"/>
            <a:ext cx="12192000" cy="52609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58595B"/>
              </a:solidFill>
            </a:endParaRPr>
          </a:p>
        </p:txBody>
      </p:sp>
      <p:sp>
        <p:nvSpPr>
          <p:cNvPr id="20" name="Text Placeholder 11"/>
          <p:cNvSpPr>
            <a:spLocks noGrp="1"/>
          </p:cNvSpPr>
          <p:nvPr>
            <p:ph type="body" sz="quarter" idx="15" hasCustomPrompt="1"/>
          </p:nvPr>
        </p:nvSpPr>
        <p:spPr>
          <a:xfrm>
            <a:off x="6096001" y="3959304"/>
            <a:ext cx="5484284" cy="685800"/>
          </a:xfrm>
        </p:spPr>
        <p:txBody>
          <a:bodyPr/>
          <a:lstStyle>
            <a:lvl1pPr marL="0" indent="0" algn="r">
              <a:buFontTx/>
              <a:buNone/>
              <a:defRPr sz="1400" baseline="0">
                <a:solidFill>
                  <a:schemeClr val="bg1"/>
                </a:solidFill>
              </a:defRPr>
            </a:lvl1pPr>
            <a:lvl2pPr>
              <a:buFontTx/>
              <a:buNone/>
              <a:defRPr/>
            </a:lvl2pPr>
            <a:lvl3pPr>
              <a:buFontTx/>
              <a:buNone/>
              <a:defRPr/>
            </a:lvl3pPr>
            <a:lvl4pPr>
              <a:buFontTx/>
              <a:buNone/>
              <a:defRPr/>
            </a:lvl4pPr>
            <a:lvl5pPr>
              <a:buFontTx/>
              <a:buNone/>
              <a:defRPr/>
            </a:lvl5pPr>
          </a:lstStyle>
          <a:p>
            <a:pPr lvl="0"/>
            <a:r>
              <a:rPr lang="en-US"/>
              <a:t>One sentence of supporting</a:t>
            </a:r>
            <a:br>
              <a:rPr lang="en-US"/>
            </a:br>
            <a:r>
              <a:rPr lang="en-US"/>
              <a:t>presentation copy goes here.</a:t>
            </a:r>
          </a:p>
        </p:txBody>
      </p:sp>
      <p:sp>
        <p:nvSpPr>
          <p:cNvPr id="10" name="Picture Placeholder 10"/>
          <p:cNvSpPr>
            <a:spLocks noGrp="1"/>
          </p:cNvSpPr>
          <p:nvPr>
            <p:ph type="pic" sz="quarter" idx="11" hasCustomPrompt="1"/>
          </p:nvPr>
        </p:nvSpPr>
        <p:spPr>
          <a:xfrm>
            <a:off x="0" y="5260976"/>
            <a:ext cx="3048000" cy="1139825"/>
          </a:xfrm>
        </p:spPr>
        <p:txBody>
          <a:bodyPr anchor="ctr"/>
          <a:lstStyle>
            <a:lvl1pPr algn="ctr">
              <a:buFontTx/>
              <a:buNone/>
              <a:defRPr sz="1400">
                <a:solidFill>
                  <a:srgbClr val="58595B"/>
                </a:solidFill>
              </a:defRPr>
            </a:lvl1pPr>
          </a:lstStyle>
          <a:p>
            <a:r>
              <a:rPr lang="en-US"/>
              <a:t>2.5 </a:t>
            </a:r>
            <a:r>
              <a:rPr lang="en-US" err="1"/>
              <a:t>x</a:t>
            </a:r>
            <a:r>
              <a:rPr lang="en-US"/>
              <a:t> 1.25 photo</a:t>
            </a:r>
          </a:p>
        </p:txBody>
      </p:sp>
      <p:sp>
        <p:nvSpPr>
          <p:cNvPr id="12" name="Picture Placeholder 10"/>
          <p:cNvSpPr>
            <a:spLocks noGrp="1"/>
          </p:cNvSpPr>
          <p:nvPr>
            <p:ph type="pic" sz="quarter" idx="12" hasCustomPrompt="1"/>
          </p:nvPr>
        </p:nvSpPr>
        <p:spPr>
          <a:xfrm>
            <a:off x="3048000" y="5260976"/>
            <a:ext cx="3048000" cy="1139825"/>
          </a:xfrm>
        </p:spPr>
        <p:txBody>
          <a:bodyPr anchor="ctr"/>
          <a:lstStyle>
            <a:lvl1pPr marL="342900" marR="0" indent="-342900" algn="ctr" defTabSz="457200" rtl="0" eaLnBrk="1" fontAlgn="auto" latinLnBrk="0" hangingPunct="1">
              <a:lnSpc>
                <a:spcPct val="100000"/>
              </a:lnSpc>
              <a:spcBef>
                <a:spcPct val="20000"/>
              </a:spcBef>
              <a:spcAft>
                <a:spcPts val="0"/>
              </a:spcAft>
              <a:buClrTx/>
              <a:buSzTx/>
              <a:buFontTx/>
              <a:buNone/>
              <a:tabLst/>
              <a:defRPr sz="1400">
                <a:solidFill>
                  <a:srgbClr val="58595B"/>
                </a:solidFill>
              </a:defRPr>
            </a:lvl1pPr>
          </a:lstStyle>
          <a:p>
            <a:r>
              <a:rPr lang="en-US"/>
              <a:t>2.5 </a:t>
            </a:r>
            <a:r>
              <a:rPr lang="en-US" err="1"/>
              <a:t>x</a:t>
            </a:r>
            <a:r>
              <a:rPr lang="en-US"/>
              <a:t> 1.25 photo</a:t>
            </a:r>
          </a:p>
        </p:txBody>
      </p:sp>
      <p:sp>
        <p:nvSpPr>
          <p:cNvPr id="16" name="Picture Placeholder 10"/>
          <p:cNvSpPr>
            <a:spLocks noGrp="1"/>
          </p:cNvSpPr>
          <p:nvPr>
            <p:ph type="pic" sz="quarter" idx="13" hasCustomPrompt="1"/>
          </p:nvPr>
        </p:nvSpPr>
        <p:spPr>
          <a:xfrm>
            <a:off x="6096000" y="5260976"/>
            <a:ext cx="3048000" cy="1139825"/>
          </a:xfrm>
        </p:spPr>
        <p:txBody>
          <a:bodyPr anchor="ctr"/>
          <a:lstStyle>
            <a:lvl1pPr marL="342900" marR="0" indent="-342900" algn="ctr" defTabSz="457200" rtl="0" eaLnBrk="1" fontAlgn="auto" latinLnBrk="0" hangingPunct="1">
              <a:lnSpc>
                <a:spcPct val="100000"/>
              </a:lnSpc>
              <a:spcBef>
                <a:spcPct val="20000"/>
              </a:spcBef>
              <a:spcAft>
                <a:spcPts val="0"/>
              </a:spcAft>
              <a:buClrTx/>
              <a:buSzTx/>
              <a:buFontTx/>
              <a:buNone/>
              <a:tabLst/>
              <a:defRPr sz="1400">
                <a:solidFill>
                  <a:srgbClr val="58595B"/>
                </a:solidFill>
              </a:defRPr>
            </a:lvl1pPr>
          </a:lstStyle>
          <a:p>
            <a:r>
              <a:rPr lang="en-US"/>
              <a:t>2.5 </a:t>
            </a:r>
            <a:r>
              <a:rPr lang="en-US" err="1"/>
              <a:t>x</a:t>
            </a:r>
            <a:r>
              <a:rPr lang="en-US"/>
              <a:t> 1.25 photo</a:t>
            </a:r>
          </a:p>
        </p:txBody>
      </p:sp>
      <p:sp>
        <p:nvSpPr>
          <p:cNvPr id="17" name="Picture Placeholder 10"/>
          <p:cNvSpPr>
            <a:spLocks noGrp="1"/>
          </p:cNvSpPr>
          <p:nvPr>
            <p:ph type="pic" sz="quarter" idx="14" hasCustomPrompt="1"/>
          </p:nvPr>
        </p:nvSpPr>
        <p:spPr>
          <a:xfrm>
            <a:off x="9144000" y="5260976"/>
            <a:ext cx="3048000" cy="1139825"/>
          </a:xfrm>
        </p:spPr>
        <p:txBody>
          <a:bodyPr anchor="ctr"/>
          <a:lstStyle>
            <a:lvl1pPr marL="342900" marR="0" indent="-342900" algn="ctr" defTabSz="457200" rtl="0" eaLnBrk="1" fontAlgn="auto" latinLnBrk="0" hangingPunct="1">
              <a:lnSpc>
                <a:spcPct val="100000"/>
              </a:lnSpc>
              <a:spcBef>
                <a:spcPct val="20000"/>
              </a:spcBef>
              <a:spcAft>
                <a:spcPts val="0"/>
              </a:spcAft>
              <a:buClrTx/>
              <a:buSzTx/>
              <a:buFontTx/>
              <a:buNone/>
              <a:tabLst/>
              <a:defRPr sz="1400">
                <a:solidFill>
                  <a:srgbClr val="58595B"/>
                </a:solidFill>
              </a:defRPr>
            </a:lvl1pPr>
          </a:lstStyle>
          <a:p>
            <a:r>
              <a:rPr lang="en-US"/>
              <a:t>2.5 </a:t>
            </a:r>
            <a:r>
              <a:rPr lang="en-US" err="1"/>
              <a:t>x</a:t>
            </a:r>
            <a:r>
              <a:rPr lang="en-US"/>
              <a:t> 1.25 photo</a:t>
            </a:r>
          </a:p>
        </p:txBody>
      </p:sp>
      <p:sp>
        <p:nvSpPr>
          <p:cNvPr id="11" name="Title 1"/>
          <p:cNvSpPr>
            <a:spLocks noGrp="1"/>
          </p:cNvSpPr>
          <p:nvPr>
            <p:ph type="ctrTitle" hasCustomPrompt="1"/>
          </p:nvPr>
        </p:nvSpPr>
        <p:spPr>
          <a:xfrm>
            <a:off x="9736830" y="3466703"/>
            <a:ext cx="1843453" cy="369332"/>
          </a:xfrm>
        </p:spPr>
        <p:txBody>
          <a:bodyPr/>
          <a:lstStyle>
            <a:lvl1pPr algn="r">
              <a:defRPr>
                <a:solidFill>
                  <a:schemeClr val="bg1"/>
                </a:solidFill>
              </a:defRPr>
            </a:lvl1pPr>
          </a:lstStyle>
          <a:p>
            <a:r>
              <a:rPr lang="en-US"/>
              <a:t>Title slide</a:t>
            </a:r>
          </a:p>
        </p:txBody>
      </p:sp>
      <p:pic>
        <p:nvPicPr>
          <p:cNvPr id="13" name="Picture 12">
            <a:extLst>
              <a:ext uri="{FF2B5EF4-FFF2-40B4-BE49-F238E27FC236}">
                <a16:creationId xmlns:a16="http://schemas.microsoft.com/office/drawing/2014/main" id="{EF29ABB8-9202-47AA-A83F-82C7B33712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441" y="450850"/>
            <a:ext cx="3034698" cy="679209"/>
          </a:xfrm>
          <a:prstGeom prst="rect">
            <a:avLst/>
          </a:prstGeom>
        </p:spPr>
      </p:pic>
    </p:spTree>
    <p:extLst>
      <p:ext uri="{BB962C8B-B14F-4D97-AF65-F5344CB8AC3E}">
        <p14:creationId xmlns:p14="http://schemas.microsoft.com/office/powerpoint/2010/main" val="3380462377"/>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Option 1">
    <p:spTree>
      <p:nvGrpSpPr>
        <p:cNvPr id="1" name=""/>
        <p:cNvGrpSpPr/>
        <p:nvPr/>
      </p:nvGrpSpPr>
      <p:grpSpPr>
        <a:xfrm>
          <a:off x="0" y="0"/>
          <a:ext cx="0" cy="0"/>
          <a:chOff x="0" y="0"/>
          <a:chExt cx="0" cy="0"/>
        </a:xfrm>
      </p:grpSpPr>
      <p:sp>
        <p:nvSpPr>
          <p:cNvPr id="8" name="Rectangle 7"/>
          <p:cNvSpPr/>
          <p:nvPr userDrawn="1"/>
        </p:nvSpPr>
        <p:spPr>
          <a:xfrm>
            <a:off x="-1" y="-2"/>
            <a:ext cx="7315200" cy="6400801"/>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Text Placeholder 11"/>
          <p:cNvSpPr>
            <a:spLocks noGrp="1"/>
          </p:cNvSpPr>
          <p:nvPr>
            <p:ph type="body" sz="quarter" idx="15" hasCustomPrompt="1"/>
          </p:nvPr>
        </p:nvSpPr>
        <p:spPr>
          <a:xfrm>
            <a:off x="2801698" y="3671337"/>
            <a:ext cx="3971636" cy="685800"/>
          </a:xfrm>
        </p:spPr>
        <p:txBody>
          <a:bodyPr/>
          <a:lstStyle>
            <a:lvl1pPr marL="0" indent="0" algn="r">
              <a:buFontTx/>
              <a:buNone/>
              <a:defRPr sz="1400" baseline="0">
                <a:solidFill>
                  <a:schemeClr val="bg1"/>
                </a:solidFill>
              </a:defRPr>
            </a:lvl1pPr>
            <a:lvl2pPr>
              <a:buFontTx/>
              <a:buNone/>
              <a:defRPr/>
            </a:lvl2pPr>
            <a:lvl3pPr>
              <a:buFontTx/>
              <a:buNone/>
              <a:defRPr/>
            </a:lvl3pPr>
            <a:lvl4pPr>
              <a:buFontTx/>
              <a:buNone/>
              <a:defRPr/>
            </a:lvl4pPr>
            <a:lvl5pPr>
              <a:buFontTx/>
              <a:buNone/>
              <a:defRPr/>
            </a:lvl5pPr>
          </a:lstStyle>
          <a:p>
            <a:pPr lvl="0"/>
            <a:r>
              <a:rPr lang="en-US"/>
              <a:t>One sentence of supporting presentation copy goes here.</a:t>
            </a:r>
          </a:p>
        </p:txBody>
      </p:sp>
      <p:sp>
        <p:nvSpPr>
          <p:cNvPr id="10" name="Picture Placeholder 10"/>
          <p:cNvSpPr>
            <a:spLocks noGrp="1"/>
          </p:cNvSpPr>
          <p:nvPr>
            <p:ph type="pic" sz="quarter" idx="16" hasCustomPrompt="1"/>
          </p:nvPr>
        </p:nvSpPr>
        <p:spPr>
          <a:xfrm>
            <a:off x="4879878" y="1837992"/>
            <a:ext cx="1893455" cy="956685"/>
          </a:xfrm>
        </p:spPr>
        <p:txBody>
          <a:bodyPr anchor="ctr"/>
          <a:lstStyle>
            <a:lvl1pPr algn="ctr">
              <a:buFontTx/>
              <a:buNone/>
              <a:defRPr sz="1400">
                <a:solidFill>
                  <a:schemeClr val="bg1"/>
                </a:solidFill>
              </a:defRPr>
            </a:lvl1pPr>
          </a:lstStyle>
          <a:p>
            <a:r>
              <a:rPr lang="en-US"/>
              <a:t>Optional icon</a:t>
            </a:r>
          </a:p>
        </p:txBody>
      </p:sp>
      <p:sp>
        <p:nvSpPr>
          <p:cNvPr id="7" name="Title Placeholder 1"/>
          <p:cNvSpPr>
            <a:spLocks noGrp="1"/>
          </p:cNvSpPr>
          <p:nvPr>
            <p:ph type="title" hasCustomPrompt="1"/>
          </p:nvPr>
        </p:nvSpPr>
        <p:spPr>
          <a:xfrm>
            <a:off x="4258221" y="3141033"/>
            <a:ext cx="2515111" cy="369332"/>
          </a:xfrm>
          <a:prstGeom prst="rect">
            <a:avLst/>
          </a:prstGeom>
        </p:spPr>
        <p:txBody>
          <a:bodyPr vert="horz" wrap="none" lIns="0" tIns="0" rIns="0" bIns="0" rtlCol="0" anchor="t">
            <a:spAutoFit/>
          </a:bodyPr>
          <a:lstStyle>
            <a:lvl1pPr algn="r">
              <a:defRPr>
                <a:solidFill>
                  <a:schemeClr val="bg1"/>
                </a:solidFill>
              </a:defRPr>
            </a:lvl1pPr>
          </a:lstStyle>
          <a:p>
            <a:r>
              <a:rPr lang="en-US"/>
              <a:t>BREAKER SLIDE</a:t>
            </a:r>
          </a:p>
        </p:txBody>
      </p:sp>
      <p:sp>
        <p:nvSpPr>
          <p:cNvPr id="9" name="Picture Placeholder 10"/>
          <p:cNvSpPr>
            <a:spLocks noGrp="1"/>
          </p:cNvSpPr>
          <p:nvPr>
            <p:ph type="pic" sz="quarter" idx="14"/>
          </p:nvPr>
        </p:nvSpPr>
        <p:spPr>
          <a:xfrm>
            <a:off x="7315200" y="0"/>
            <a:ext cx="4876801" cy="6400800"/>
          </a:xfrm>
        </p:spPr>
        <p:txBody>
          <a:bodyPr anchor="ctr"/>
          <a:lstStyle>
            <a:lvl1pPr algn="ctr">
              <a:buFontTx/>
              <a:buNone/>
              <a:defRPr sz="1400">
                <a:solidFill>
                  <a:srgbClr val="58595B"/>
                </a:solidFill>
              </a:defRPr>
            </a:lvl1pPr>
          </a:lstStyle>
          <a:p>
            <a:endParaRPr lang="en-US"/>
          </a:p>
        </p:txBody>
      </p:sp>
      <p:sp>
        <p:nvSpPr>
          <p:cNvPr id="2" name="Slide Number Placeholder 1"/>
          <p:cNvSpPr>
            <a:spLocks noGrp="1"/>
          </p:cNvSpPr>
          <p:nvPr>
            <p:ph type="sldNum" sz="quarter" idx="17"/>
          </p:nvPr>
        </p:nvSpPr>
        <p:spPr>
          <a:xfrm>
            <a:off x="9448800" y="6446838"/>
            <a:ext cx="2743200" cy="365125"/>
          </a:xfrm>
          <a:prstGeom prst="rect">
            <a:avLst/>
          </a:prstGeom>
        </p:spPr>
        <p:txBody>
          <a:bodyPr/>
          <a:lstStyle/>
          <a:p>
            <a:fld id="{552BEA44-223B-42BB-81D6-E1250AD5C5A4}" type="slidenum">
              <a:rPr lang="en-US" smtClean="0"/>
              <a:pPr/>
              <a:t>‹#›</a:t>
            </a:fld>
            <a:endParaRPr lang="en-US"/>
          </a:p>
        </p:txBody>
      </p:sp>
    </p:spTree>
    <p:extLst>
      <p:ext uri="{BB962C8B-B14F-4D97-AF65-F5344CB8AC3E}">
        <p14:creationId xmlns:p14="http://schemas.microsoft.com/office/powerpoint/2010/main" val="2831928305"/>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Option 2">
    <p:spTree>
      <p:nvGrpSpPr>
        <p:cNvPr id="1" name=""/>
        <p:cNvGrpSpPr/>
        <p:nvPr/>
      </p:nvGrpSpPr>
      <p:grpSpPr>
        <a:xfrm>
          <a:off x="0" y="0"/>
          <a:ext cx="0" cy="0"/>
          <a:chOff x="0" y="0"/>
          <a:chExt cx="0" cy="0"/>
        </a:xfrm>
      </p:grpSpPr>
      <p:sp>
        <p:nvSpPr>
          <p:cNvPr id="8" name="Rectangle 7"/>
          <p:cNvSpPr/>
          <p:nvPr userDrawn="1"/>
        </p:nvSpPr>
        <p:spPr>
          <a:xfrm>
            <a:off x="7315200" y="2"/>
            <a:ext cx="4876800" cy="6400801"/>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8AB1"/>
              </a:solidFill>
            </a:endParaRPr>
          </a:p>
        </p:txBody>
      </p:sp>
      <p:sp>
        <p:nvSpPr>
          <p:cNvPr id="20" name="Text Placeholder 11"/>
          <p:cNvSpPr>
            <a:spLocks noGrp="1"/>
          </p:cNvSpPr>
          <p:nvPr>
            <p:ph type="body" sz="quarter" idx="15" hasCustomPrompt="1"/>
          </p:nvPr>
        </p:nvSpPr>
        <p:spPr>
          <a:xfrm>
            <a:off x="7621123" y="3671337"/>
            <a:ext cx="3971636" cy="685800"/>
          </a:xfrm>
        </p:spPr>
        <p:txBody>
          <a:bodyPr/>
          <a:lstStyle>
            <a:lvl1pPr marL="0" indent="0" algn="r">
              <a:buFontTx/>
              <a:buNone/>
              <a:defRPr sz="1400" baseline="0">
                <a:solidFill>
                  <a:schemeClr val="bg1"/>
                </a:solidFill>
              </a:defRPr>
            </a:lvl1pPr>
            <a:lvl2pPr>
              <a:buFontTx/>
              <a:buNone/>
              <a:defRPr/>
            </a:lvl2pPr>
            <a:lvl3pPr>
              <a:buFontTx/>
              <a:buNone/>
              <a:defRPr/>
            </a:lvl3pPr>
            <a:lvl4pPr>
              <a:buFontTx/>
              <a:buNone/>
              <a:defRPr/>
            </a:lvl4pPr>
            <a:lvl5pPr>
              <a:buFontTx/>
              <a:buNone/>
              <a:defRPr/>
            </a:lvl5pPr>
          </a:lstStyle>
          <a:p>
            <a:pPr lvl="0"/>
            <a:r>
              <a:rPr lang="en-US"/>
              <a:t>One sentence of supporting presentation copy goes here.</a:t>
            </a:r>
          </a:p>
        </p:txBody>
      </p:sp>
      <p:sp>
        <p:nvSpPr>
          <p:cNvPr id="10" name="Picture Placeholder 10"/>
          <p:cNvSpPr>
            <a:spLocks noGrp="1"/>
          </p:cNvSpPr>
          <p:nvPr>
            <p:ph type="pic" sz="quarter" idx="16" hasCustomPrompt="1"/>
          </p:nvPr>
        </p:nvSpPr>
        <p:spPr>
          <a:xfrm>
            <a:off x="9699303" y="1837992"/>
            <a:ext cx="1893455" cy="956685"/>
          </a:xfrm>
        </p:spPr>
        <p:txBody>
          <a:bodyPr anchor="ctr"/>
          <a:lstStyle>
            <a:lvl1pPr algn="ctr">
              <a:buFontTx/>
              <a:buNone/>
              <a:defRPr sz="1400">
                <a:solidFill>
                  <a:schemeClr val="bg1"/>
                </a:solidFill>
              </a:defRPr>
            </a:lvl1pPr>
          </a:lstStyle>
          <a:p>
            <a:r>
              <a:rPr lang="en-US"/>
              <a:t>Optional icon</a:t>
            </a:r>
          </a:p>
        </p:txBody>
      </p:sp>
      <p:sp>
        <p:nvSpPr>
          <p:cNvPr id="7" name="Title Placeholder 1"/>
          <p:cNvSpPr>
            <a:spLocks noGrp="1"/>
          </p:cNvSpPr>
          <p:nvPr>
            <p:ph type="title" hasCustomPrompt="1"/>
          </p:nvPr>
        </p:nvSpPr>
        <p:spPr>
          <a:xfrm>
            <a:off x="9079452" y="3153855"/>
            <a:ext cx="2515111" cy="369332"/>
          </a:xfrm>
          <a:prstGeom prst="rect">
            <a:avLst/>
          </a:prstGeom>
        </p:spPr>
        <p:txBody>
          <a:bodyPr vert="horz" wrap="none" lIns="0" tIns="0" rIns="0" bIns="0" rtlCol="0" anchor="t">
            <a:spAutoFit/>
          </a:bodyPr>
          <a:lstStyle>
            <a:lvl1pPr algn="r">
              <a:defRPr>
                <a:solidFill>
                  <a:schemeClr val="bg1"/>
                </a:solidFill>
              </a:defRPr>
            </a:lvl1pPr>
          </a:lstStyle>
          <a:p>
            <a:r>
              <a:rPr lang="en-US"/>
              <a:t>BREAKER SLIDE</a:t>
            </a:r>
          </a:p>
        </p:txBody>
      </p:sp>
      <p:sp>
        <p:nvSpPr>
          <p:cNvPr id="9" name="Picture Placeholder 10"/>
          <p:cNvSpPr>
            <a:spLocks noGrp="1"/>
          </p:cNvSpPr>
          <p:nvPr>
            <p:ph type="pic" sz="quarter" idx="14"/>
          </p:nvPr>
        </p:nvSpPr>
        <p:spPr>
          <a:xfrm>
            <a:off x="0" y="-2"/>
            <a:ext cx="7315200" cy="6400800"/>
          </a:xfrm>
        </p:spPr>
        <p:txBody>
          <a:bodyPr anchor="ctr"/>
          <a:lstStyle>
            <a:lvl1pPr algn="ctr">
              <a:buFontTx/>
              <a:buNone/>
              <a:defRPr sz="1400"/>
            </a:lvl1pPr>
          </a:lstStyle>
          <a:p>
            <a:endParaRPr lang="en-US"/>
          </a:p>
        </p:txBody>
      </p:sp>
      <p:sp>
        <p:nvSpPr>
          <p:cNvPr id="2" name="Slide Number Placeholder 1"/>
          <p:cNvSpPr>
            <a:spLocks noGrp="1"/>
          </p:cNvSpPr>
          <p:nvPr>
            <p:ph type="sldNum" sz="quarter" idx="17"/>
          </p:nvPr>
        </p:nvSpPr>
        <p:spPr>
          <a:xfrm>
            <a:off x="9448800" y="6446838"/>
            <a:ext cx="2743200" cy="365125"/>
          </a:xfrm>
          <a:prstGeom prst="rect">
            <a:avLst/>
          </a:prstGeom>
        </p:spPr>
        <p:txBody>
          <a:bodyPr/>
          <a:lstStyle/>
          <a:p>
            <a:fld id="{552BEA44-223B-42BB-81D6-E1250AD5C5A4}" type="slidenum">
              <a:rPr lang="en-US" smtClean="0"/>
              <a:pPr/>
              <a:t>‹#›</a:t>
            </a:fld>
            <a:endParaRPr lang="en-US"/>
          </a:p>
        </p:txBody>
      </p:sp>
    </p:spTree>
    <p:extLst>
      <p:ext uri="{BB962C8B-B14F-4D97-AF65-F5344CB8AC3E}">
        <p14:creationId xmlns:p14="http://schemas.microsoft.com/office/powerpoint/2010/main" val="3710920758"/>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500514"/>
            <a:ext cx="2478243" cy="369332"/>
          </a:xfrm>
        </p:spPr>
        <p:txBody>
          <a:bodyPr/>
          <a:lstStyle>
            <a:lvl1pPr>
              <a:defRPr>
                <a:solidFill>
                  <a:srgbClr val="00539B"/>
                </a:solidFill>
              </a:defRPr>
            </a:lvl1pPr>
          </a:lstStyle>
          <a:p>
            <a:r>
              <a:rPr lang="en-US"/>
              <a:t>Content Slide</a:t>
            </a:r>
          </a:p>
        </p:txBody>
      </p:sp>
      <p:sp>
        <p:nvSpPr>
          <p:cNvPr id="4" name="Content Placeholder 2"/>
          <p:cNvSpPr>
            <a:spLocks noGrp="1"/>
          </p:cNvSpPr>
          <p:nvPr>
            <p:ph idx="1"/>
          </p:nvPr>
        </p:nvSpPr>
        <p:spPr>
          <a:xfrm>
            <a:off x="609600" y="909588"/>
            <a:ext cx="10972800" cy="5173578"/>
          </a:xfrm>
        </p:spPr>
        <p:txBody>
          <a:bodyPr/>
          <a:lstStyle/>
          <a:p>
            <a:pPr lvl="0"/>
            <a:r>
              <a:rPr lang="en-US"/>
              <a:t>Click to edit Master text styles</a:t>
            </a:r>
          </a:p>
          <a:p>
            <a:pPr lvl="1"/>
            <a:r>
              <a:rPr lang="en-US"/>
              <a:t>Second level</a:t>
            </a:r>
          </a:p>
        </p:txBody>
      </p:sp>
      <p:sp>
        <p:nvSpPr>
          <p:cNvPr id="3" name="Slide Number Placeholder 2"/>
          <p:cNvSpPr>
            <a:spLocks noGrp="1"/>
          </p:cNvSpPr>
          <p:nvPr>
            <p:ph type="sldNum" sz="quarter" idx="10"/>
          </p:nvPr>
        </p:nvSpPr>
        <p:spPr>
          <a:xfrm>
            <a:off x="9448800" y="6446838"/>
            <a:ext cx="2743200" cy="365125"/>
          </a:xfrm>
          <a:prstGeom prst="rect">
            <a:avLst/>
          </a:prstGeom>
        </p:spPr>
        <p:txBody>
          <a:bodyPr/>
          <a:lstStyle/>
          <a:p>
            <a:fld id="{552BEA44-223B-42BB-81D6-E1250AD5C5A4}" type="slidenum">
              <a:rPr lang="en-US" smtClean="0"/>
              <a:pPr/>
              <a:t>‹#›</a:t>
            </a:fld>
            <a:endParaRPr lang="en-US"/>
          </a:p>
        </p:txBody>
      </p:sp>
    </p:spTree>
    <p:extLst>
      <p:ext uri="{BB962C8B-B14F-4D97-AF65-F5344CB8AC3E}">
        <p14:creationId xmlns:p14="http://schemas.microsoft.com/office/powerpoint/2010/main" val="1092677651"/>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83054"/>
            <a:ext cx="2478243" cy="369332"/>
          </a:xfrm>
        </p:spPr>
        <p:txBody>
          <a:bodyPr/>
          <a:lstStyle>
            <a:lvl1pPr>
              <a:defRPr>
                <a:solidFill>
                  <a:srgbClr val="00539B"/>
                </a:solidFill>
              </a:defRPr>
            </a:lvl1pPr>
          </a:lstStyle>
          <a:p>
            <a:r>
              <a:rPr lang="en-US"/>
              <a:t>Content Slide</a:t>
            </a:r>
          </a:p>
        </p:txBody>
      </p:sp>
      <p:sp>
        <p:nvSpPr>
          <p:cNvPr id="3" name="Content Placeholder 2"/>
          <p:cNvSpPr>
            <a:spLocks noGrp="1"/>
          </p:cNvSpPr>
          <p:nvPr>
            <p:ph idx="1"/>
          </p:nvPr>
        </p:nvSpPr>
        <p:spPr>
          <a:xfrm>
            <a:off x="609600" y="940255"/>
            <a:ext cx="10972800" cy="3033703"/>
          </a:xfrm>
        </p:spPr>
        <p:txBody>
          <a:bodyPr/>
          <a:lstStyle/>
          <a:p>
            <a:pPr lvl="0"/>
            <a:r>
              <a:rPr lang="en-US"/>
              <a:t>Click to edit Master text styles</a:t>
            </a:r>
          </a:p>
          <a:p>
            <a:pPr lvl="1"/>
            <a:r>
              <a:rPr lang="en-US"/>
              <a:t>Second level</a:t>
            </a:r>
          </a:p>
        </p:txBody>
      </p:sp>
      <p:sp>
        <p:nvSpPr>
          <p:cNvPr id="4" name="Rectangle 3"/>
          <p:cNvSpPr/>
          <p:nvPr userDrawn="1"/>
        </p:nvSpPr>
        <p:spPr>
          <a:xfrm>
            <a:off x="0" y="4572000"/>
            <a:ext cx="12192000" cy="1828800"/>
          </a:xfrm>
          <a:prstGeom prst="rect">
            <a:avLst/>
          </a:prstGeom>
          <a:solidFill>
            <a:srgbClr val="E6E7E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7" name="Text Placeholder 6"/>
          <p:cNvSpPr>
            <a:spLocks noGrp="1"/>
          </p:cNvSpPr>
          <p:nvPr>
            <p:ph type="body" sz="quarter" idx="10" hasCustomPrompt="1"/>
          </p:nvPr>
        </p:nvSpPr>
        <p:spPr>
          <a:xfrm>
            <a:off x="611720" y="4431764"/>
            <a:ext cx="3503113" cy="1908215"/>
          </a:xfrm>
        </p:spPr>
        <p:txBody>
          <a:bodyPr wrap="square" bIns="0" anchor="t">
            <a:spAutoFit/>
          </a:bodyPr>
          <a:lstStyle>
            <a:lvl1pPr marL="0" indent="0">
              <a:buFontTx/>
              <a:buNone/>
              <a:defRPr sz="12400">
                <a:solidFill>
                  <a:schemeClr val="accent4"/>
                </a:solidFill>
              </a:defRPr>
            </a:lvl1pPr>
          </a:lstStyle>
          <a:p>
            <a:pPr lvl="0"/>
            <a:r>
              <a:rPr lang="en-US"/>
              <a:t>000</a:t>
            </a:r>
          </a:p>
        </p:txBody>
      </p:sp>
      <p:sp>
        <p:nvSpPr>
          <p:cNvPr id="8" name="Text Placeholder 6"/>
          <p:cNvSpPr>
            <a:spLocks noGrp="1"/>
          </p:cNvSpPr>
          <p:nvPr>
            <p:ph type="body" sz="quarter" idx="11" hasCustomPrompt="1"/>
          </p:nvPr>
        </p:nvSpPr>
        <p:spPr>
          <a:xfrm>
            <a:off x="6096000" y="5832530"/>
            <a:ext cx="5486400" cy="215444"/>
          </a:xfrm>
        </p:spPr>
        <p:txBody>
          <a:bodyPr wrap="square" bIns="0" anchor="t">
            <a:spAutoFit/>
          </a:bodyPr>
          <a:lstStyle>
            <a:lvl1pPr marL="0" indent="0">
              <a:buFontTx/>
              <a:buNone/>
              <a:defRPr sz="1400" b="1">
                <a:solidFill>
                  <a:srgbClr val="000000"/>
                </a:solidFill>
              </a:defRPr>
            </a:lvl1pPr>
          </a:lstStyle>
          <a:p>
            <a:pPr lvl="0"/>
            <a:r>
              <a:rPr lang="en-US"/>
              <a:t>Add description copy</a:t>
            </a:r>
          </a:p>
        </p:txBody>
      </p:sp>
      <p:sp>
        <p:nvSpPr>
          <p:cNvPr id="10" name="Text Placeholder 6"/>
          <p:cNvSpPr>
            <a:spLocks noGrp="1"/>
          </p:cNvSpPr>
          <p:nvPr>
            <p:ph type="body" sz="quarter" idx="12" hasCustomPrompt="1"/>
          </p:nvPr>
        </p:nvSpPr>
        <p:spPr>
          <a:xfrm>
            <a:off x="4114833" y="5374119"/>
            <a:ext cx="1981168" cy="769441"/>
          </a:xfrm>
        </p:spPr>
        <p:txBody>
          <a:bodyPr wrap="square" bIns="0" anchor="t">
            <a:spAutoFit/>
          </a:bodyPr>
          <a:lstStyle>
            <a:lvl1pPr marL="0" indent="0">
              <a:buFontTx/>
              <a:buNone/>
              <a:defRPr sz="5000">
                <a:solidFill>
                  <a:srgbClr val="78777A"/>
                </a:solidFill>
              </a:defRPr>
            </a:lvl1pPr>
          </a:lstStyle>
          <a:p>
            <a:pPr lvl="0"/>
            <a:r>
              <a:rPr lang="en-US"/>
              <a:t>,000</a:t>
            </a:r>
          </a:p>
        </p:txBody>
      </p:sp>
      <p:sp>
        <p:nvSpPr>
          <p:cNvPr id="5" name="Slide Number Placeholder 4"/>
          <p:cNvSpPr>
            <a:spLocks noGrp="1"/>
          </p:cNvSpPr>
          <p:nvPr>
            <p:ph type="sldNum" sz="quarter" idx="13"/>
          </p:nvPr>
        </p:nvSpPr>
        <p:spPr>
          <a:xfrm>
            <a:off x="9448800" y="6446838"/>
            <a:ext cx="2743200" cy="365125"/>
          </a:xfrm>
          <a:prstGeom prst="rect">
            <a:avLst/>
          </a:prstGeom>
        </p:spPr>
        <p:txBody>
          <a:bodyPr/>
          <a:lstStyle/>
          <a:p>
            <a:fld id="{552BEA44-223B-42BB-81D6-E1250AD5C5A4}" type="slidenum">
              <a:rPr lang="en-US" smtClean="0"/>
              <a:pPr/>
              <a:t>‹#›</a:t>
            </a:fld>
            <a:endParaRPr lang="en-US"/>
          </a:p>
        </p:txBody>
      </p:sp>
    </p:spTree>
    <p:extLst>
      <p:ext uri="{BB962C8B-B14F-4D97-AF65-F5344CB8AC3E}">
        <p14:creationId xmlns:p14="http://schemas.microsoft.com/office/powerpoint/2010/main" val="4085637543"/>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508785"/>
            <a:ext cx="2478243" cy="369332"/>
          </a:xfrm>
        </p:spPr>
        <p:txBody>
          <a:bodyPr/>
          <a:lstStyle>
            <a:lvl1pPr>
              <a:defRPr>
                <a:solidFill>
                  <a:srgbClr val="00539B"/>
                </a:solidFill>
              </a:defRPr>
            </a:lvl1pPr>
          </a:lstStyle>
          <a:p>
            <a:r>
              <a:rPr lang="en-US"/>
              <a:t>Content Slide</a:t>
            </a:r>
          </a:p>
        </p:txBody>
      </p:sp>
      <p:sp>
        <p:nvSpPr>
          <p:cNvPr id="3" name="Content Placeholder 2"/>
          <p:cNvSpPr>
            <a:spLocks noGrp="1"/>
          </p:cNvSpPr>
          <p:nvPr>
            <p:ph idx="1"/>
          </p:nvPr>
        </p:nvSpPr>
        <p:spPr>
          <a:xfrm>
            <a:off x="609600" y="965986"/>
            <a:ext cx="6163733" cy="5069055"/>
          </a:xfrm>
        </p:spPr>
        <p:txBody>
          <a:bodyPr/>
          <a:lstStyle/>
          <a:p>
            <a:pPr lvl="0"/>
            <a:r>
              <a:rPr lang="en-US"/>
              <a:t>Click to edit Master text styles</a:t>
            </a:r>
          </a:p>
          <a:p>
            <a:pPr lvl="1"/>
            <a:r>
              <a:rPr lang="en-US"/>
              <a:t>Second level</a:t>
            </a:r>
          </a:p>
        </p:txBody>
      </p:sp>
      <p:sp>
        <p:nvSpPr>
          <p:cNvPr id="4" name="Rectangle 3"/>
          <p:cNvSpPr/>
          <p:nvPr userDrawn="1"/>
        </p:nvSpPr>
        <p:spPr>
          <a:xfrm>
            <a:off x="7315200" y="-2"/>
            <a:ext cx="4876800" cy="6400801"/>
          </a:xfrm>
          <a:prstGeom prst="rect">
            <a:avLst/>
          </a:prstGeom>
          <a:solidFill>
            <a:srgbClr val="E6E7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Picture Placeholder 10"/>
          <p:cNvSpPr>
            <a:spLocks noGrp="1"/>
          </p:cNvSpPr>
          <p:nvPr>
            <p:ph type="pic" sz="quarter" idx="16" hasCustomPrompt="1"/>
          </p:nvPr>
        </p:nvSpPr>
        <p:spPr>
          <a:xfrm>
            <a:off x="7926956" y="1371599"/>
            <a:ext cx="3653328" cy="956685"/>
          </a:xfrm>
        </p:spPr>
        <p:txBody>
          <a:bodyPr anchor="ctr"/>
          <a:lstStyle>
            <a:lvl1pPr algn="ctr">
              <a:buFontTx/>
              <a:buNone/>
              <a:defRPr sz="1400">
                <a:solidFill>
                  <a:schemeClr val="tx1"/>
                </a:solidFill>
              </a:defRPr>
            </a:lvl1pPr>
          </a:lstStyle>
          <a:p>
            <a:r>
              <a:rPr lang="en-US"/>
              <a:t>icon</a:t>
            </a:r>
          </a:p>
        </p:txBody>
      </p:sp>
      <p:sp>
        <p:nvSpPr>
          <p:cNvPr id="9" name="Text Placeholder 6"/>
          <p:cNvSpPr>
            <a:spLocks noGrp="1"/>
          </p:cNvSpPr>
          <p:nvPr>
            <p:ph type="body" sz="quarter" idx="11" hasCustomPrompt="1"/>
          </p:nvPr>
        </p:nvSpPr>
        <p:spPr>
          <a:xfrm>
            <a:off x="7926957" y="3277092"/>
            <a:ext cx="3653328" cy="215444"/>
          </a:xfrm>
        </p:spPr>
        <p:txBody>
          <a:bodyPr wrap="square" bIns="0" anchor="t">
            <a:spAutoFit/>
          </a:bodyPr>
          <a:lstStyle>
            <a:lvl1pPr marL="0" indent="0">
              <a:buFontTx/>
              <a:buNone/>
              <a:defRPr sz="1400" b="1">
                <a:solidFill>
                  <a:srgbClr val="58595B"/>
                </a:solidFill>
              </a:defRPr>
            </a:lvl1pPr>
          </a:lstStyle>
          <a:p>
            <a:pPr lvl="0"/>
            <a:r>
              <a:rPr lang="en-US"/>
              <a:t>Add description copy</a:t>
            </a:r>
          </a:p>
        </p:txBody>
      </p:sp>
      <p:sp>
        <p:nvSpPr>
          <p:cNvPr id="11" name="Text Placeholder 6"/>
          <p:cNvSpPr>
            <a:spLocks noGrp="1"/>
          </p:cNvSpPr>
          <p:nvPr>
            <p:ph type="body" sz="quarter" idx="17" hasCustomPrompt="1"/>
          </p:nvPr>
        </p:nvSpPr>
        <p:spPr>
          <a:xfrm>
            <a:off x="7939809" y="2433356"/>
            <a:ext cx="3653328" cy="369332"/>
          </a:xfrm>
        </p:spPr>
        <p:txBody>
          <a:bodyPr wrap="square" bIns="0" anchor="t">
            <a:spAutoFit/>
          </a:bodyPr>
          <a:lstStyle>
            <a:lvl1pPr marL="0" indent="0">
              <a:buFontTx/>
              <a:buNone/>
              <a:defRPr sz="2400" b="0">
                <a:solidFill>
                  <a:schemeClr val="bg2">
                    <a:lumMod val="10000"/>
                  </a:schemeClr>
                </a:solidFill>
              </a:defRPr>
            </a:lvl1pPr>
          </a:lstStyle>
          <a:p>
            <a:pPr lvl="0"/>
            <a:r>
              <a:rPr lang="en-US"/>
              <a:t>Subhead</a:t>
            </a:r>
          </a:p>
        </p:txBody>
      </p:sp>
      <p:sp>
        <p:nvSpPr>
          <p:cNvPr id="6" name="Slide Number Placeholder 5"/>
          <p:cNvSpPr>
            <a:spLocks noGrp="1"/>
          </p:cNvSpPr>
          <p:nvPr>
            <p:ph type="sldNum" sz="quarter" idx="18"/>
          </p:nvPr>
        </p:nvSpPr>
        <p:spPr>
          <a:xfrm>
            <a:off x="9448800" y="6446838"/>
            <a:ext cx="2743200" cy="365125"/>
          </a:xfrm>
          <a:prstGeom prst="rect">
            <a:avLst/>
          </a:prstGeom>
        </p:spPr>
        <p:txBody>
          <a:bodyPr/>
          <a:lstStyle/>
          <a:p>
            <a:fld id="{552BEA44-223B-42BB-81D6-E1250AD5C5A4}" type="slidenum">
              <a:rPr lang="en-US" smtClean="0"/>
              <a:pPr/>
              <a:t>‹#›</a:t>
            </a:fld>
            <a:endParaRPr lang="en-US"/>
          </a:p>
        </p:txBody>
      </p:sp>
    </p:spTree>
    <p:extLst>
      <p:ext uri="{BB962C8B-B14F-4D97-AF65-F5344CB8AC3E}">
        <p14:creationId xmlns:p14="http://schemas.microsoft.com/office/powerpoint/2010/main" val="509314779"/>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4" name="Rectangle 3"/>
          <p:cNvSpPr/>
          <p:nvPr userDrawn="1"/>
        </p:nvSpPr>
        <p:spPr>
          <a:xfrm>
            <a:off x="0" y="2286000"/>
            <a:ext cx="12192000" cy="4114800"/>
          </a:xfrm>
          <a:prstGeom prst="rect">
            <a:avLst/>
          </a:prstGeom>
          <a:solidFill>
            <a:srgbClr val="E6E7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Subtitle 2"/>
          <p:cNvSpPr>
            <a:spLocks noGrp="1"/>
          </p:cNvSpPr>
          <p:nvPr>
            <p:ph type="subTitle" idx="17" hasCustomPrompt="1"/>
          </p:nvPr>
        </p:nvSpPr>
        <p:spPr>
          <a:xfrm>
            <a:off x="609600" y="456122"/>
            <a:ext cx="8534400" cy="1032163"/>
          </a:xfrm>
        </p:spPr>
        <p:txBody>
          <a:bodyPr bIns="0"/>
          <a:lstStyle>
            <a:lvl1pPr marL="0" indent="0" algn="l">
              <a:buNone/>
              <a:defRPr sz="3200" baseline="0">
                <a:solidFill>
                  <a:srgbClr val="5859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callout copy</a:t>
            </a:r>
          </a:p>
        </p:txBody>
      </p:sp>
      <p:cxnSp>
        <p:nvCxnSpPr>
          <p:cNvPr id="17" name="Straight Connector 16"/>
          <p:cNvCxnSpPr/>
          <p:nvPr userDrawn="1"/>
        </p:nvCxnSpPr>
        <p:spPr>
          <a:xfrm>
            <a:off x="609601" y="4343400"/>
            <a:ext cx="10970684" cy="1588"/>
          </a:xfrm>
          <a:prstGeom prst="line">
            <a:avLst/>
          </a:prstGeom>
          <a:ln w="12700">
            <a:solidFill>
              <a:srgbClr val="3C3C3B"/>
            </a:solidFill>
          </a:ln>
          <a:effectLst/>
        </p:spPr>
        <p:style>
          <a:lnRef idx="2">
            <a:schemeClr val="accent1"/>
          </a:lnRef>
          <a:fillRef idx="0">
            <a:schemeClr val="accent1"/>
          </a:fillRef>
          <a:effectRef idx="1">
            <a:schemeClr val="accent1"/>
          </a:effectRef>
          <a:fontRef idx="minor">
            <a:schemeClr val="tx1"/>
          </a:fontRef>
        </p:style>
      </p:cxnSp>
      <p:sp>
        <p:nvSpPr>
          <p:cNvPr id="18" name="Text Placeholder 6"/>
          <p:cNvSpPr>
            <a:spLocks noGrp="1"/>
          </p:cNvSpPr>
          <p:nvPr>
            <p:ph type="body" sz="quarter" idx="11" hasCustomPrompt="1"/>
          </p:nvPr>
        </p:nvSpPr>
        <p:spPr>
          <a:xfrm>
            <a:off x="3739174" y="3095772"/>
            <a:ext cx="7841111" cy="215444"/>
          </a:xfrm>
        </p:spPr>
        <p:txBody>
          <a:bodyPr wrap="square" bIns="0" anchor="t">
            <a:spAutoFit/>
          </a:bodyPr>
          <a:lstStyle>
            <a:lvl1pPr marL="0" indent="0">
              <a:buFontTx/>
              <a:buNone/>
              <a:defRPr sz="1400" b="0">
                <a:solidFill>
                  <a:srgbClr val="000000"/>
                </a:solidFill>
              </a:defRPr>
            </a:lvl1pPr>
          </a:lstStyle>
          <a:p>
            <a:pPr lvl="0"/>
            <a:r>
              <a:rPr lang="en-US"/>
              <a:t>Add description copy</a:t>
            </a:r>
          </a:p>
        </p:txBody>
      </p:sp>
      <p:sp>
        <p:nvSpPr>
          <p:cNvPr id="19" name="Text Placeholder 6"/>
          <p:cNvSpPr>
            <a:spLocks noGrp="1"/>
          </p:cNvSpPr>
          <p:nvPr>
            <p:ph type="body" sz="quarter" idx="18" hasCustomPrompt="1"/>
          </p:nvPr>
        </p:nvSpPr>
        <p:spPr>
          <a:xfrm>
            <a:off x="609602" y="4908257"/>
            <a:ext cx="6163733" cy="215444"/>
          </a:xfrm>
        </p:spPr>
        <p:txBody>
          <a:bodyPr wrap="square" bIns="0" anchor="t">
            <a:spAutoFit/>
          </a:bodyPr>
          <a:lstStyle>
            <a:lvl1pPr marL="0" indent="0">
              <a:buFontTx/>
              <a:buNone/>
              <a:defRPr sz="1400" b="0">
                <a:solidFill>
                  <a:srgbClr val="000000"/>
                </a:solidFill>
              </a:defRPr>
            </a:lvl1pPr>
          </a:lstStyle>
          <a:p>
            <a:pPr lvl="0"/>
            <a:r>
              <a:rPr lang="en-US"/>
              <a:t>Add description copy</a:t>
            </a:r>
          </a:p>
        </p:txBody>
      </p:sp>
      <p:sp>
        <p:nvSpPr>
          <p:cNvPr id="20" name="Picture Placeholder 10"/>
          <p:cNvSpPr>
            <a:spLocks noGrp="1"/>
          </p:cNvSpPr>
          <p:nvPr>
            <p:ph type="pic" sz="quarter" idx="16" hasCustomPrompt="1"/>
          </p:nvPr>
        </p:nvSpPr>
        <p:spPr>
          <a:xfrm>
            <a:off x="609601" y="2672422"/>
            <a:ext cx="2653359" cy="1117138"/>
          </a:xfrm>
        </p:spPr>
        <p:txBody>
          <a:bodyPr anchor="ctr"/>
          <a:lstStyle>
            <a:lvl1pPr algn="ctr">
              <a:buFontTx/>
              <a:buNone/>
              <a:defRPr sz="1400">
                <a:solidFill>
                  <a:schemeClr val="tx1"/>
                </a:solidFill>
              </a:defRPr>
            </a:lvl1pPr>
          </a:lstStyle>
          <a:p>
            <a:r>
              <a:rPr lang="en-US"/>
              <a:t>icon</a:t>
            </a:r>
          </a:p>
        </p:txBody>
      </p:sp>
      <p:sp>
        <p:nvSpPr>
          <p:cNvPr id="21" name="Text Placeholder 6"/>
          <p:cNvSpPr>
            <a:spLocks noGrp="1"/>
          </p:cNvSpPr>
          <p:nvPr>
            <p:ph type="body" sz="quarter" idx="10" hasCustomPrompt="1"/>
          </p:nvPr>
        </p:nvSpPr>
        <p:spPr>
          <a:xfrm>
            <a:off x="7402201" y="4425881"/>
            <a:ext cx="3092180" cy="1538883"/>
          </a:xfrm>
        </p:spPr>
        <p:txBody>
          <a:bodyPr wrap="square" bIns="0" anchor="t">
            <a:spAutoFit/>
          </a:bodyPr>
          <a:lstStyle>
            <a:lvl1pPr>
              <a:buFontTx/>
              <a:buNone/>
              <a:defRPr sz="10000">
                <a:solidFill>
                  <a:schemeClr val="tx2"/>
                </a:solidFill>
              </a:defRPr>
            </a:lvl1pPr>
          </a:lstStyle>
          <a:p>
            <a:pPr lvl="0"/>
            <a:r>
              <a:rPr lang="en-US"/>
              <a:t>000</a:t>
            </a:r>
          </a:p>
        </p:txBody>
      </p:sp>
      <p:sp>
        <p:nvSpPr>
          <p:cNvPr id="22" name="Text Placeholder 6"/>
          <p:cNvSpPr>
            <a:spLocks noGrp="1"/>
          </p:cNvSpPr>
          <p:nvPr>
            <p:ph type="body" sz="quarter" idx="12" hasCustomPrompt="1"/>
          </p:nvPr>
        </p:nvSpPr>
        <p:spPr>
          <a:xfrm>
            <a:off x="10285364" y="4974408"/>
            <a:ext cx="982437" cy="769441"/>
          </a:xfrm>
        </p:spPr>
        <p:txBody>
          <a:bodyPr wrap="square" bIns="0" anchor="t">
            <a:spAutoFit/>
          </a:bodyPr>
          <a:lstStyle>
            <a:lvl1pPr>
              <a:buFontTx/>
              <a:buNone/>
              <a:defRPr sz="5000">
                <a:solidFill>
                  <a:srgbClr val="78777A"/>
                </a:solidFill>
              </a:defRPr>
            </a:lvl1pPr>
          </a:lstStyle>
          <a:p>
            <a:pPr lvl="0"/>
            <a:r>
              <a:rPr lang="en-US"/>
              <a:t>%</a:t>
            </a:r>
          </a:p>
        </p:txBody>
      </p:sp>
      <p:sp>
        <p:nvSpPr>
          <p:cNvPr id="2" name="Slide Number Placeholder 1"/>
          <p:cNvSpPr>
            <a:spLocks noGrp="1"/>
          </p:cNvSpPr>
          <p:nvPr>
            <p:ph type="sldNum" sz="quarter" idx="19"/>
          </p:nvPr>
        </p:nvSpPr>
        <p:spPr>
          <a:xfrm>
            <a:off x="9448800" y="6446838"/>
            <a:ext cx="2743200" cy="365125"/>
          </a:xfrm>
          <a:prstGeom prst="rect">
            <a:avLst/>
          </a:prstGeom>
        </p:spPr>
        <p:txBody>
          <a:bodyPr/>
          <a:lstStyle/>
          <a:p>
            <a:fld id="{552BEA44-223B-42BB-81D6-E1250AD5C5A4}" type="slidenum">
              <a:rPr lang="en-US" smtClean="0"/>
              <a:pPr/>
              <a:t>‹#›</a:t>
            </a:fld>
            <a:endParaRPr lang="en-US"/>
          </a:p>
        </p:txBody>
      </p:sp>
    </p:spTree>
    <p:extLst>
      <p:ext uri="{BB962C8B-B14F-4D97-AF65-F5344CB8AC3E}">
        <p14:creationId xmlns:p14="http://schemas.microsoft.com/office/powerpoint/2010/main" val="198929926"/>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414" y="1"/>
            <a:ext cx="12181172" cy="6857999"/>
          </a:xfrm>
          <a:prstGeom prst="rect">
            <a:avLst/>
          </a:prstGeom>
        </p:spPr>
      </p:pic>
    </p:spTree>
    <p:extLst>
      <p:ext uri="{BB962C8B-B14F-4D97-AF65-F5344CB8AC3E}">
        <p14:creationId xmlns:p14="http://schemas.microsoft.com/office/powerpoint/2010/main" val="1743457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1702488"/>
            <a:ext cx="2478243" cy="369332"/>
          </a:xfrm>
        </p:spPr>
        <p:txBody>
          <a:bodyPr/>
          <a:lstStyle>
            <a:lvl1pPr>
              <a:defRPr>
                <a:solidFill>
                  <a:srgbClr val="00539B"/>
                </a:solidFill>
              </a:defRPr>
            </a:lvl1pPr>
          </a:lstStyle>
          <a:p>
            <a:r>
              <a:rPr lang="en-US"/>
              <a:t>Content Slide</a:t>
            </a:r>
          </a:p>
        </p:txBody>
      </p:sp>
      <p:sp>
        <p:nvSpPr>
          <p:cNvPr id="3" name="Content Placeholder 2"/>
          <p:cNvSpPr>
            <a:spLocks noGrp="1"/>
          </p:cNvSpPr>
          <p:nvPr>
            <p:ph idx="1"/>
          </p:nvPr>
        </p:nvSpPr>
        <p:spPr>
          <a:xfrm>
            <a:off x="609600" y="2159689"/>
            <a:ext cx="6163733" cy="2303233"/>
          </a:xfrm>
        </p:spPr>
        <p:txBody>
          <a:bodyPr/>
          <a:lstStyle/>
          <a:p>
            <a:pPr lvl="0"/>
            <a:r>
              <a:rPr lang="en-US"/>
              <a:t>Click to edit Master text styles</a:t>
            </a:r>
          </a:p>
          <a:p>
            <a:pPr lvl="1"/>
            <a:r>
              <a:rPr lang="en-US"/>
              <a:t>Second level</a:t>
            </a:r>
          </a:p>
        </p:txBody>
      </p:sp>
      <p:sp>
        <p:nvSpPr>
          <p:cNvPr id="4" name="Rectangle 3"/>
          <p:cNvSpPr/>
          <p:nvPr userDrawn="1"/>
        </p:nvSpPr>
        <p:spPr>
          <a:xfrm>
            <a:off x="0" y="4570412"/>
            <a:ext cx="12192000" cy="1828800"/>
          </a:xfrm>
          <a:prstGeom prst="rect">
            <a:avLst/>
          </a:prstGeom>
          <a:solidFill>
            <a:srgbClr val="E6E7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userDrawn="1"/>
        </p:nvSpPr>
        <p:spPr>
          <a:xfrm>
            <a:off x="7315200" y="0"/>
            <a:ext cx="4876800" cy="4570412"/>
          </a:xfrm>
          <a:prstGeom prst="rect">
            <a:avLst/>
          </a:prstGeom>
          <a:solidFill>
            <a:srgbClr val="84BF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Picture Placeholder 10"/>
          <p:cNvSpPr>
            <a:spLocks noGrp="1"/>
          </p:cNvSpPr>
          <p:nvPr>
            <p:ph type="pic" sz="quarter" idx="16" hasCustomPrompt="1"/>
          </p:nvPr>
        </p:nvSpPr>
        <p:spPr>
          <a:xfrm>
            <a:off x="611717" y="434471"/>
            <a:ext cx="3665803" cy="956685"/>
          </a:xfrm>
        </p:spPr>
        <p:txBody>
          <a:bodyPr anchor="ctr"/>
          <a:lstStyle>
            <a:lvl1pPr algn="ctr">
              <a:buFontTx/>
              <a:buNone/>
              <a:defRPr sz="1400">
                <a:solidFill>
                  <a:schemeClr val="tx1"/>
                </a:solidFill>
              </a:defRPr>
            </a:lvl1pPr>
          </a:lstStyle>
          <a:p>
            <a:r>
              <a:rPr lang="en-US"/>
              <a:t>icon</a:t>
            </a:r>
          </a:p>
        </p:txBody>
      </p:sp>
      <p:sp>
        <p:nvSpPr>
          <p:cNvPr id="11" name="Text Placeholder 6"/>
          <p:cNvSpPr>
            <a:spLocks noGrp="1"/>
          </p:cNvSpPr>
          <p:nvPr>
            <p:ph type="body" sz="quarter" idx="10" hasCustomPrompt="1"/>
          </p:nvPr>
        </p:nvSpPr>
        <p:spPr>
          <a:xfrm>
            <a:off x="7639701" y="1228210"/>
            <a:ext cx="3175379" cy="2462213"/>
          </a:xfrm>
        </p:spPr>
        <p:txBody>
          <a:bodyPr wrap="square" bIns="0" anchor="t">
            <a:spAutoFit/>
          </a:bodyPr>
          <a:lstStyle>
            <a:lvl1pPr marL="0" indent="0">
              <a:buFontTx/>
              <a:buNone/>
              <a:defRPr sz="16000">
                <a:solidFill>
                  <a:schemeClr val="bg1"/>
                </a:solidFill>
              </a:defRPr>
            </a:lvl1pPr>
          </a:lstStyle>
          <a:p>
            <a:pPr lvl="0"/>
            <a:r>
              <a:rPr lang="en-US"/>
              <a:t>00</a:t>
            </a:r>
          </a:p>
        </p:txBody>
      </p:sp>
      <p:sp>
        <p:nvSpPr>
          <p:cNvPr id="12" name="Text Placeholder 6"/>
          <p:cNvSpPr>
            <a:spLocks noGrp="1"/>
          </p:cNvSpPr>
          <p:nvPr>
            <p:ph type="body" sz="quarter" idx="11" hasCustomPrompt="1"/>
          </p:nvPr>
        </p:nvSpPr>
        <p:spPr>
          <a:xfrm>
            <a:off x="7748555" y="3535015"/>
            <a:ext cx="3831731" cy="215444"/>
          </a:xfrm>
        </p:spPr>
        <p:txBody>
          <a:bodyPr wrap="square" bIns="0" anchor="t">
            <a:spAutoFit/>
          </a:bodyPr>
          <a:lstStyle>
            <a:lvl1pPr marL="0" indent="0">
              <a:buFontTx/>
              <a:buNone/>
              <a:defRPr sz="1400" b="1">
                <a:solidFill>
                  <a:srgbClr val="000000"/>
                </a:solidFill>
              </a:defRPr>
            </a:lvl1pPr>
          </a:lstStyle>
          <a:p>
            <a:pPr lvl="0"/>
            <a:r>
              <a:rPr lang="en-US"/>
              <a:t>Add description</a:t>
            </a:r>
          </a:p>
        </p:txBody>
      </p:sp>
      <p:sp>
        <p:nvSpPr>
          <p:cNvPr id="17" name="Text Placeholder 6"/>
          <p:cNvSpPr>
            <a:spLocks noGrp="1"/>
          </p:cNvSpPr>
          <p:nvPr>
            <p:ph type="body" sz="quarter" idx="12" hasCustomPrompt="1"/>
          </p:nvPr>
        </p:nvSpPr>
        <p:spPr>
          <a:xfrm>
            <a:off x="10627827" y="2391823"/>
            <a:ext cx="1201316" cy="1046440"/>
          </a:xfrm>
        </p:spPr>
        <p:txBody>
          <a:bodyPr wrap="square" bIns="0" anchor="t">
            <a:spAutoFit/>
          </a:bodyPr>
          <a:lstStyle>
            <a:lvl1pPr marL="0" indent="0">
              <a:buFontTx/>
              <a:buNone/>
              <a:defRPr sz="6800">
                <a:solidFill>
                  <a:schemeClr val="accent5">
                    <a:lumMod val="40000"/>
                    <a:lumOff val="60000"/>
                  </a:schemeClr>
                </a:solidFill>
              </a:defRPr>
            </a:lvl1pPr>
          </a:lstStyle>
          <a:p>
            <a:pPr lvl="0"/>
            <a:r>
              <a:rPr lang="en-US"/>
              <a:t>%</a:t>
            </a:r>
          </a:p>
        </p:txBody>
      </p:sp>
      <p:sp>
        <p:nvSpPr>
          <p:cNvPr id="19" name="Text Placeholder 24"/>
          <p:cNvSpPr>
            <a:spLocks noGrp="1"/>
          </p:cNvSpPr>
          <p:nvPr>
            <p:ph type="body" sz="quarter" idx="17" hasCustomPrompt="1"/>
          </p:nvPr>
        </p:nvSpPr>
        <p:spPr>
          <a:xfrm>
            <a:off x="609599" y="5006267"/>
            <a:ext cx="10509956" cy="962025"/>
          </a:xfrm>
        </p:spPr>
        <p:txBody>
          <a:bodyPr/>
          <a:lstStyle>
            <a:lvl1pPr marL="0" indent="0">
              <a:buFontTx/>
              <a:buNone/>
              <a:defRPr sz="3200">
                <a:solidFill>
                  <a:srgbClr val="3C3C3B"/>
                </a:solidFill>
              </a:defRPr>
            </a:lvl1pPr>
            <a:lvl2pPr>
              <a:buFontTx/>
              <a:buNone/>
              <a:defRPr sz="3200">
                <a:solidFill>
                  <a:srgbClr val="3C3C3B"/>
                </a:solidFill>
              </a:defRPr>
            </a:lvl2pPr>
            <a:lvl3pPr>
              <a:buFontTx/>
              <a:buNone/>
              <a:defRPr sz="3200">
                <a:solidFill>
                  <a:srgbClr val="3C3C3B"/>
                </a:solidFill>
              </a:defRPr>
            </a:lvl3pPr>
            <a:lvl4pPr>
              <a:buFontTx/>
              <a:buNone/>
              <a:defRPr sz="3200">
                <a:solidFill>
                  <a:srgbClr val="3C3C3B"/>
                </a:solidFill>
              </a:defRPr>
            </a:lvl4pPr>
            <a:lvl5pPr>
              <a:buFontTx/>
              <a:buNone/>
              <a:defRPr sz="3200">
                <a:solidFill>
                  <a:srgbClr val="3C3C3B"/>
                </a:solidFill>
              </a:defRPr>
            </a:lvl5pPr>
          </a:lstStyle>
          <a:p>
            <a:pPr lvl="0"/>
            <a:r>
              <a:rPr lang="en-US"/>
              <a:t>Click to edit callout copy</a:t>
            </a:r>
          </a:p>
        </p:txBody>
      </p:sp>
      <p:sp>
        <p:nvSpPr>
          <p:cNvPr id="5" name="Slide Number Placeholder 4"/>
          <p:cNvSpPr>
            <a:spLocks noGrp="1"/>
          </p:cNvSpPr>
          <p:nvPr>
            <p:ph type="sldNum" sz="quarter" idx="18"/>
          </p:nvPr>
        </p:nvSpPr>
        <p:spPr>
          <a:xfrm>
            <a:off x="9448800" y="6446838"/>
            <a:ext cx="2743200" cy="365125"/>
          </a:xfrm>
          <a:prstGeom prst="rect">
            <a:avLst/>
          </a:prstGeom>
        </p:spPr>
        <p:txBody>
          <a:bodyPr/>
          <a:lstStyle/>
          <a:p>
            <a:fld id="{552BEA44-223B-42BB-81D6-E1250AD5C5A4}" type="slidenum">
              <a:rPr lang="en-US" smtClean="0"/>
              <a:pPr/>
              <a:t>‹#›</a:t>
            </a:fld>
            <a:endParaRPr lang="en-US"/>
          </a:p>
        </p:txBody>
      </p:sp>
    </p:spTree>
    <p:extLst>
      <p:ext uri="{BB962C8B-B14F-4D97-AF65-F5344CB8AC3E}">
        <p14:creationId xmlns:p14="http://schemas.microsoft.com/office/powerpoint/2010/main" val="1381586132"/>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5416552" y="413886"/>
            <a:ext cx="2478243" cy="369332"/>
          </a:xfrm>
        </p:spPr>
        <p:txBody>
          <a:bodyPr/>
          <a:lstStyle>
            <a:lvl1pPr>
              <a:defRPr>
                <a:solidFill>
                  <a:srgbClr val="00539B"/>
                </a:solidFill>
              </a:defRPr>
            </a:lvl1pPr>
          </a:lstStyle>
          <a:p>
            <a:r>
              <a:rPr lang="en-US"/>
              <a:t>Content Slide</a:t>
            </a:r>
          </a:p>
        </p:txBody>
      </p:sp>
      <p:sp>
        <p:nvSpPr>
          <p:cNvPr id="15" name="Content Placeholder 2"/>
          <p:cNvSpPr>
            <a:spLocks noGrp="1"/>
          </p:cNvSpPr>
          <p:nvPr>
            <p:ph idx="1"/>
          </p:nvPr>
        </p:nvSpPr>
        <p:spPr>
          <a:xfrm>
            <a:off x="5416551" y="871087"/>
            <a:ext cx="6163733" cy="5279457"/>
          </a:xfrm>
        </p:spPr>
        <p:txBody>
          <a:bodyPr/>
          <a:lstStyle/>
          <a:p>
            <a:pPr lvl="0"/>
            <a:r>
              <a:rPr lang="en-US"/>
              <a:t>Click to edit Master text styles</a:t>
            </a:r>
          </a:p>
          <a:p>
            <a:pPr lvl="1"/>
            <a:r>
              <a:rPr lang="en-US"/>
              <a:t>Second level</a:t>
            </a:r>
          </a:p>
        </p:txBody>
      </p:sp>
      <p:sp>
        <p:nvSpPr>
          <p:cNvPr id="16" name="Rectangle 15"/>
          <p:cNvSpPr/>
          <p:nvPr userDrawn="1"/>
        </p:nvSpPr>
        <p:spPr>
          <a:xfrm>
            <a:off x="0" y="-2"/>
            <a:ext cx="4876800" cy="6400801"/>
          </a:xfrm>
          <a:prstGeom prst="rect">
            <a:avLst/>
          </a:prstGeom>
          <a:solidFill>
            <a:srgbClr val="9059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Picture Placeholder 10"/>
          <p:cNvSpPr>
            <a:spLocks noGrp="1"/>
          </p:cNvSpPr>
          <p:nvPr>
            <p:ph type="pic" sz="quarter" idx="16" hasCustomPrompt="1"/>
          </p:nvPr>
        </p:nvSpPr>
        <p:spPr>
          <a:xfrm>
            <a:off x="611756" y="1371599"/>
            <a:ext cx="3653328" cy="956685"/>
          </a:xfrm>
        </p:spPr>
        <p:txBody>
          <a:bodyPr anchor="ctr"/>
          <a:lstStyle>
            <a:lvl1pPr algn="ctr">
              <a:buFontTx/>
              <a:buNone/>
              <a:defRPr>
                <a:solidFill>
                  <a:schemeClr val="bg1"/>
                </a:solidFill>
              </a:defRPr>
            </a:lvl1pPr>
          </a:lstStyle>
          <a:p>
            <a:r>
              <a:rPr lang="en-US"/>
              <a:t>icon</a:t>
            </a:r>
          </a:p>
        </p:txBody>
      </p:sp>
      <p:sp>
        <p:nvSpPr>
          <p:cNvPr id="19" name="Text Placeholder 6"/>
          <p:cNvSpPr>
            <a:spLocks noGrp="1"/>
          </p:cNvSpPr>
          <p:nvPr>
            <p:ph type="body" sz="quarter" idx="11" hasCustomPrompt="1"/>
          </p:nvPr>
        </p:nvSpPr>
        <p:spPr>
          <a:xfrm>
            <a:off x="611757" y="3277092"/>
            <a:ext cx="3653328" cy="215444"/>
          </a:xfrm>
        </p:spPr>
        <p:txBody>
          <a:bodyPr wrap="square" bIns="0" anchor="t">
            <a:spAutoFit/>
          </a:bodyPr>
          <a:lstStyle>
            <a:lvl1pPr marL="0" indent="0">
              <a:buFontTx/>
              <a:buNone/>
              <a:defRPr sz="1400" b="1">
                <a:solidFill>
                  <a:srgbClr val="FFFFFF"/>
                </a:solidFill>
              </a:defRPr>
            </a:lvl1pPr>
          </a:lstStyle>
          <a:p>
            <a:pPr lvl="0"/>
            <a:r>
              <a:rPr lang="en-US"/>
              <a:t>Add description</a:t>
            </a:r>
          </a:p>
        </p:txBody>
      </p:sp>
      <p:sp>
        <p:nvSpPr>
          <p:cNvPr id="10" name="Text Placeholder 6"/>
          <p:cNvSpPr>
            <a:spLocks noGrp="1"/>
          </p:cNvSpPr>
          <p:nvPr>
            <p:ph type="body" sz="quarter" idx="17" hasCustomPrompt="1"/>
          </p:nvPr>
        </p:nvSpPr>
        <p:spPr>
          <a:xfrm>
            <a:off x="611756" y="2513930"/>
            <a:ext cx="3653328" cy="369332"/>
          </a:xfrm>
        </p:spPr>
        <p:txBody>
          <a:bodyPr wrap="square" bIns="0" anchor="t">
            <a:spAutoFit/>
          </a:bodyPr>
          <a:lstStyle>
            <a:lvl1pPr marL="0" indent="0">
              <a:buFontTx/>
              <a:buNone/>
              <a:defRPr sz="2400" b="0">
                <a:solidFill>
                  <a:schemeClr val="bg1"/>
                </a:solidFill>
              </a:defRPr>
            </a:lvl1pPr>
          </a:lstStyle>
          <a:p>
            <a:pPr lvl="0"/>
            <a:r>
              <a:rPr lang="en-US"/>
              <a:t>Subhead</a:t>
            </a:r>
          </a:p>
        </p:txBody>
      </p:sp>
      <p:sp>
        <p:nvSpPr>
          <p:cNvPr id="2" name="Slide Number Placeholder 1"/>
          <p:cNvSpPr>
            <a:spLocks noGrp="1"/>
          </p:cNvSpPr>
          <p:nvPr>
            <p:ph type="sldNum" sz="quarter" idx="18"/>
          </p:nvPr>
        </p:nvSpPr>
        <p:spPr>
          <a:xfrm>
            <a:off x="9448800" y="6446838"/>
            <a:ext cx="2743200" cy="365125"/>
          </a:xfrm>
          <a:prstGeom prst="rect">
            <a:avLst/>
          </a:prstGeom>
        </p:spPr>
        <p:txBody>
          <a:bodyPr/>
          <a:lstStyle/>
          <a:p>
            <a:fld id="{552BEA44-223B-42BB-81D6-E1250AD5C5A4}" type="slidenum">
              <a:rPr lang="en-US" smtClean="0"/>
              <a:pPr/>
              <a:t>‹#›</a:t>
            </a:fld>
            <a:endParaRPr lang="en-US"/>
          </a:p>
        </p:txBody>
      </p:sp>
    </p:spTree>
    <p:extLst>
      <p:ext uri="{BB962C8B-B14F-4D97-AF65-F5344CB8AC3E}">
        <p14:creationId xmlns:p14="http://schemas.microsoft.com/office/powerpoint/2010/main" val="1348573295"/>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sp>
        <p:nvSpPr>
          <p:cNvPr id="4" name="Rectangle 3"/>
          <p:cNvSpPr/>
          <p:nvPr userDrawn="1"/>
        </p:nvSpPr>
        <p:spPr>
          <a:xfrm>
            <a:off x="0" y="2736843"/>
            <a:ext cx="12192000" cy="3657600"/>
          </a:xfrm>
          <a:prstGeom prst="rect">
            <a:avLst/>
          </a:prstGeom>
          <a:solidFill>
            <a:srgbClr val="00A3D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cxnSp>
        <p:nvCxnSpPr>
          <p:cNvPr id="27" name="Straight Connector 26"/>
          <p:cNvCxnSpPr/>
          <p:nvPr userDrawn="1"/>
        </p:nvCxnSpPr>
        <p:spPr>
          <a:xfrm rot="5400000">
            <a:off x="2785133" y="4634609"/>
            <a:ext cx="2792084" cy="211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rot="5400000">
            <a:off x="6583067" y="4634212"/>
            <a:ext cx="2792877" cy="211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userDrawn="1"/>
        </p:nvSpPr>
        <p:spPr>
          <a:xfrm>
            <a:off x="609601" y="362031"/>
            <a:ext cx="2478243" cy="369332"/>
          </a:xfrm>
          <a:prstGeom prst="rect">
            <a:avLst/>
          </a:prstGeom>
        </p:spPr>
        <p:txBody>
          <a:bodyPr vert="horz" wrap="none" lIns="0" tIns="0" rIns="0" bIns="0" rtlCol="0" anchor="t">
            <a:spAutoFit/>
          </a:bodyPr>
          <a:lstStyle>
            <a:lvl1pPr>
              <a:defRPr>
                <a:solidFill>
                  <a:srgbClr val="00539B"/>
                </a:solidFil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0" normalizeH="0" baseline="0" noProof="0">
                <a:ln>
                  <a:noFill/>
                </a:ln>
                <a:solidFill>
                  <a:srgbClr val="00539B"/>
                </a:solidFill>
                <a:effectLst/>
                <a:uLnTx/>
                <a:uFillTx/>
                <a:latin typeface="Arial"/>
                <a:ea typeface="+mj-ea"/>
                <a:cs typeface="Arial"/>
              </a:rPr>
              <a:t>Content Slide</a:t>
            </a:r>
          </a:p>
        </p:txBody>
      </p:sp>
      <p:sp>
        <p:nvSpPr>
          <p:cNvPr id="14" name="Content Placeholder 2"/>
          <p:cNvSpPr>
            <a:spLocks noGrp="1"/>
          </p:cNvSpPr>
          <p:nvPr>
            <p:ph idx="1"/>
          </p:nvPr>
        </p:nvSpPr>
        <p:spPr>
          <a:xfrm>
            <a:off x="609599" y="819232"/>
            <a:ext cx="10970684" cy="1698886"/>
          </a:xfrm>
        </p:spPr>
        <p:txBody>
          <a:bodyPr/>
          <a:lstStyle/>
          <a:p>
            <a:pPr lvl="0"/>
            <a:r>
              <a:rPr lang="en-US"/>
              <a:t>Click to edit Master text styles</a:t>
            </a:r>
          </a:p>
          <a:p>
            <a:pPr lvl="1"/>
            <a:r>
              <a:rPr lang="en-US"/>
              <a:t>Second level</a:t>
            </a:r>
          </a:p>
        </p:txBody>
      </p:sp>
      <p:sp>
        <p:nvSpPr>
          <p:cNvPr id="35" name="Picture Placeholder 10"/>
          <p:cNvSpPr>
            <a:spLocks noGrp="1"/>
          </p:cNvSpPr>
          <p:nvPr>
            <p:ph type="pic" sz="quarter" idx="16" hasCustomPrompt="1"/>
          </p:nvPr>
        </p:nvSpPr>
        <p:spPr>
          <a:xfrm>
            <a:off x="609600" y="3239626"/>
            <a:ext cx="3352800" cy="800100"/>
          </a:xfrm>
        </p:spPr>
        <p:txBody>
          <a:bodyPr anchor="ctr"/>
          <a:lstStyle>
            <a:lvl1pPr algn="ctr">
              <a:buFontTx/>
              <a:buNone/>
              <a:defRPr sz="1400">
                <a:solidFill>
                  <a:schemeClr val="bg1"/>
                </a:solidFill>
              </a:defRPr>
            </a:lvl1pPr>
          </a:lstStyle>
          <a:p>
            <a:r>
              <a:rPr lang="en-US"/>
              <a:t>icon</a:t>
            </a:r>
          </a:p>
        </p:txBody>
      </p:sp>
      <p:sp>
        <p:nvSpPr>
          <p:cNvPr id="36" name="Picture Placeholder 10"/>
          <p:cNvSpPr>
            <a:spLocks noGrp="1"/>
          </p:cNvSpPr>
          <p:nvPr>
            <p:ph type="pic" sz="quarter" idx="19" hasCustomPrompt="1"/>
          </p:nvPr>
        </p:nvSpPr>
        <p:spPr>
          <a:xfrm>
            <a:off x="4419600" y="3239625"/>
            <a:ext cx="3352800" cy="1371600"/>
          </a:xfrm>
        </p:spPr>
        <p:txBody>
          <a:bodyPr anchor="ctr"/>
          <a:lstStyle>
            <a:lvl1pPr algn="ctr">
              <a:buFontTx/>
              <a:buNone/>
              <a:defRPr sz="1400">
                <a:solidFill>
                  <a:schemeClr val="bg1"/>
                </a:solidFill>
              </a:defRPr>
            </a:lvl1pPr>
          </a:lstStyle>
          <a:p>
            <a:r>
              <a:rPr lang="en-US"/>
              <a:t>icon</a:t>
            </a:r>
          </a:p>
        </p:txBody>
      </p:sp>
      <p:sp>
        <p:nvSpPr>
          <p:cNvPr id="37" name="Text Placeholder 6"/>
          <p:cNvSpPr>
            <a:spLocks noGrp="1"/>
          </p:cNvSpPr>
          <p:nvPr>
            <p:ph type="body" sz="quarter" idx="20" hasCustomPrompt="1"/>
          </p:nvPr>
        </p:nvSpPr>
        <p:spPr>
          <a:xfrm>
            <a:off x="609599" y="4761233"/>
            <a:ext cx="3352800" cy="215444"/>
          </a:xfrm>
        </p:spPr>
        <p:txBody>
          <a:bodyPr wrap="square" bIns="0" anchor="t">
            <a:spAutoFit/>
          </a:bodyPr>
          <a:lstStyle>
            <a:lvl1pPr marL="0" indent="0">
              <a:buFontTx/>
              <a:buNone/>
              <a:defRPr sz="1400" b="1">
                <a:solidFill>
                  <a:schemeClr val="bg1"/>
                </a:solidFill>
              </a:defRPr>
            </a:lvl1pPr>
          </a:lstStyle>
          <a:p>
            <a:pPr lvl="0"/>
            <a:r>
              <a:rPr lang="en-US"/>
              <a:t>Add description</a:t>
            </a:r>
          </a:p>
        </p:txBody>
      </p:sp>
      <p:sp>
        <p:nvSpPr>
          <p:cNvPr id="38" name="Text Placeholder 6"/>
          <p:cNvSpPr>
            <a:spLocks noGrp="1"/>
          </p:cNvSpPr>
          <p:nvPr>
            <p:ph type="body" sz="quarter" idx="21" hasCustomPrompt="1"/>
          </p:nvPr>
        </p:nvSpPr>
        <p:spPr>
          <a:xfrm>
            <a:off x="4419600" y="4761233"/>
            <a:ext cx="3352800" cy="215444"/>
          </a:xfrm>
        </p:spPr>
        <p:txBody>
          <a:bodyPr wrap="square" bIns="0" anchor="t">
            <a:spAutoFit/>
          </a:bodyPr>
          <a:lstStyle>
            <a:lvl1pPr marL="0" indent="0">
              <a:buFontTx/>
              <a:buNone/>
              <a:defRPr sz="1400" b="1">
                <a:solidFill>
                  <a:schemeClr val="bg1"/>
                </a:solidFill>
              </a:defRPr>
            </a:lvl1pPr>
          </a:lstStyle>
          <a:p>
            <a:pPr lvl="0"/>
            <a:r>
              <a:rPr lang="en-US"/>
              <a:t>Add description</a:t>
            </a:r>
          </a:p>
        </p:txBody>
      </p:sp>
      <p:sp>
        <p:nvSpPr>
          <p:cNvPr id="39" name="Text Placeholder 6"/>
          <p:cNvSpPr>
            <a:spLocks noGrp="1"/>
          </p:cNvSpPr>
          <p:nvPr>
            <p:ph type="body" sz="quarter" idx="22" hasCustomPrompt="1"/>
          </p:nvPr>
        </p:nvSpPr>
        <p:spPr>
          <a:xfrm>
            <a:off x="8227484" y="3239627"/>
            <a:ext cx="3352800" cy="430887"/>
          </a:xfrm>
        </p:spPr>
        <p:txBody>
          <a:bodyPr wrap="square" bIns="0" anchor="t">
            <a:spAutoFit/>
          </a:bodyPr>
          <a:lstStyle>
            <a:lvl1pPr marL="0" indent="0">
              <a:buFontTx/>
              <a:buNone/>
              <a:defRPr sz="1400" b="1">
                <a:solidFill>
                  <a:schemeClr val="bg1"/>
                </a:solidFill>
              </a:defRPr>
            </a:lvl1pPr>
          </a:lstStyle>
          <a:p>
            <a:pPr lvl="0"/>
            <a:r>
              <a:rPr lang="en-US"/>
              <a:t>Add description copy here for graphic icon or numerical callout</a:t>
            </a:r>
          </a:p>
        </p:txBody>
      </p:sp>
      <p:sp>
        <p:nvSpPr>
          <p:cNvPr id="40" name="Content Placeholder 13"/>
          <p:cNvSpPr>
            <a:spLocks noGrp="1"/>
          </p:cNvSpPr>
          <p:nvPr>
            <p:ph sz="quarter" idx="24" hasCustomPrompt="1"/>
          </p:nvPr>
        </p:nvSpPr>
        <p:spPr>
          <a:xfrm>
            <a:off x="8227484" y="4565642"/>
            <a:ext cx="3352800" cy="1325880"/>
          </a:xfrm>
        </p:spPr>
        <p:txBody>
          <a:bodyPr/>
          <a:lstStyle>
            <a:lvl1pPr algn="ctr">
              <a:buFontTx/>
              <a:buNone/>
              <a:defRPr sz="1400">
                <a:solidFill>
                  <a:schemeClr val="bg1"/>
                </a:solidFill>
              </a:defRPr>
            </a:lvl1pPr>
          </a:lstStyle>
          <a:p>
            <a:pPr lvl="0"/>
            <a:r>
              <a:rPr lang="en-US"/>
              <a:t>Icon or text</a:t>
            </a:r>
          </a:p>
          <a:p>
            <a:pPr lvl="0"/>
            <a:endParaRPr lang="en-US"/>
          </a:p>
        </p:txBody>
      </p:sp>
      <p:sp>
        <p:nvSpPr>
          <p:cNvPr id="16" name="Text Placeholder 6"/>
          <p:cNvSpPr>
            <a:spLocks noGrp="1"/>
          </p:cNvSpPr>
          <p:nvPr>
            <p:ph type="body" sz="quarter" idx="17" hasCustomPrompt="1"/>
          </p:nvPr>
        </p:nvSpPr>
        <p:spPr>
          <a:xfrm>
            <a:off x="611756" y="4150565"/>
            <a:ext cx="3653328" cy="369332"/>
          </a:xfrm>
        </p:spPr>
        <p:txBody>
          <a:bodyPr wrap="square" bIns="0" anchor="t">
            <a:spAutoFit/>
          </a:bodyPr>
          <a:lstStyle>
            <a:lvl1pPr marL="0" indent="0">
              <a:buFontTx/>
              <a:buNone/>
              <a:defRPr sz="2400" b="0">
                <a:solidFill>
                  <a:schemeClr val="bg1"/>
                </a:solidFill>
              </a:defRPr>
            </a:lvl1pPr>
          </a:lstStyle>
          <a:p>
            <a:pPr lvl="0"/>
            <a:r>
              <a:rPr lang="en-US"/>
              <a:t>Subhead</a:t>
            </a:r>
          </a:p>
        </p:txBody>
      </p:sp>
      <p:sp>
        <p:nvSpPr>
          <p:cNvPr id="2" name="Slide Number Placeholder 1"/>
          <p:cNvSpPr>
            <a:spLocks noGrp="1"/>
          </p:cNvSpPr>
          <p:nvPr>
            <p:ph type="sldNum" sz="quarter" idx="25"/>
          </p:nvPr>
        </p:nvSpPr>
        <p:spPr>
          <a:xfrm>
            <a:off x="9448800" y="6446838"/>
            <a:ext cx="2743200" cy="365125"/>
          </a:xfrm>
          <a:prstGeom prst="rect">
            <a:avLst/>
          </a:prstGeom>
        </p:spPr>
        <p:txBody>
          <a:bodyPr/>
          <a:lstStyle/>
          <a:p>
            <a:fld id="{552BEA44-223B-42BB-81D6-E1250AD5C5A4}" type="slidenum">
              <a:rPr lang="en-US" smtClean="0"/>
              <a:pPr/>
              <a:t>‹#›</a:t>
            </a:fld>
            <a:endParaRPr lang="en-US"/>
          </a:p>
        </p:txBody>
      </p:sp>
    </p:spTree>
    <p:extLst>
      <p:ext uri="{BB962C8B-B14F-4D97-AF65-F5344CB8AC3E}">
        <p14:creationId xmlns:p14="http://schemas.microsoft.com/office/powerpoint/2010/main" val="1256394382"/>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sp>
        <p:nvSpPr>
          <p:cNvPr id="4" name="Rectangle 3"/>
          <p:cNvSpPr/>
          <p:nvPr userDrawn="1"/>
        </p:nvSpPr>
        <p:spPr>
          <a:xfrm>
            <a:off x="0" y="4572000"/>
            <a:ext cx="12192000" cy="1828800"/>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2400"/>
          </a:p>
        </p:txBody>
      </p:sp>
      <p:sp>
        <p:nvSpPr>
          <p:cNvPr id="16" name="Title 1"/>
          <p:cNvSpPr>
            <a:spLocks noGrp="1"/>
          </p:cNvSpPr>
          <p:nvPr>
            <p:ph type="title" hasCustomPrompt="1"/>
          </p:nvPr>
        </p:nvSpPr>
        <p:spPr>
          <a:xfrm>
            <a:off x="609600" y="1272733"/>
            <a:ext cx="2478243" cy="369332"/>
          </a:xfrm>
        </p:spPr>
        <p:txBody>
          <a:bodyPr/>
          <a:lstStyle>
            <a:lvl1pPr>
              <a:defRPr>
                <a:solidFill>
                  <a:srgbClr val="00539B"/>
                </a:solidFill>
              </a:defRPr>
            </a:lvl1pPr>
          </a:lstStyle>
          <a:p>
            <a:r>
              <a:rPr lang="en-US"/>
              <a:t>Content Slide</a:t>
            </a:r>
          </a:p>
        </p:txBody>
      </p:sp>
      <p:sp>
        <p:nvSpPr>
          <p:cNvPr id="18" name="Picture Placeholder 10"/>
          <p:cNvSpPr>
            <a:spLocks noGrp="1"/>
          </p:cNvSpPr>
          <p:nvPr>
            <p:ph type="pic" sz="quarter" idx="16" hasCustomPrompt="1"/>
          </p:nvPr>
        </p:nvSpPr>
        <p:spPr>
          <a:xfrm>
            <a:off x="609600" y="316048"/>
            <a:ext cx="3352800" cy="800100"/>
          </a:xfrm>
        </p:spPr>
        <p:txBody>
          <a:bodyPr anchor="ctr"/>
          <a:lstStyle>
            <a:lvl1pPr algn="ctr">
              <a:buFontTx/>
              <a:buNone/>
              <a:defRPr sz="1400">
                <a:solidFill>
                  <a:schemeClr val="tx1"/>
                </a:solidFill>
              </a:defRPr>
            </a:lvl1pPr>
          </a:lstStyle>
          <a:p>
            <a:r>
              <a:rPr lang="en-US"/>
              <a:t>icon</a:t>
            </a:r>
          </a:p>
        </p:txBody>
      </p:sp>
      <p:sp>
        <p:nvSpPr>
          <p:cNvPr id="21" name="Picture Placeholder 10"/>
          <p:cNvSpPr>
            <a:spLocks noGrp="1"/>
          </p:cNvSpPr>
          <p:nvPr>
            <p:ph type="pic" sz="quarter" idx="19" hasCustomPrompt="1"/>
          </p:nvPr>
        </p:nvSpPr>
        <p:spPr>
          <a:xfrm>
            <a:off x="4419600" y="316047"/>
            <a:ext cx="3352800" cy="1371600"/>
          </a:xfrm>
        </p:spPr>
        <p:txBody>
          <a:bodyPr anchor="ctr"/>
          <a:lstStyle>
            <a:lvl1pPr algn="ctr">
              <a:buFontTx/>
              <a:buNone/>
              <a:defRPr sz="1400">
                <a:solidFill>
                  <a:schemeClr val="tx1"/>
                </a:solidFill>
              </a:defRPr>
            </a:lvl1pPr>
          </a:lstStyle>
          <a:p>
            <a:r>
              <a:rPr lang="en-US"/>
              <a:t>icon</a:t>
            </a:r>
          </a:p>
        </p:txBody>
      </p:sp>
      <p:sp>
        <p:nvSpPr>
          <p:cNvPr id="22" name="Text Placeholder 6"/>
          <p:cNvSpPr>
            <a:spLocks noGrp="1"/>
          </p:cNvSpPr>
          <p:nvPr>
            <p:ph type="body" sz="quarter" idx="11" hasCustomPrompt="1"/>
          </p:nvPr>
        </p:nvSpPr>
        <p:spPr>
          <a:xfrm>
            <a:off x="609599" y="1837655"/>
            <a:ext cx="3352800" cy="215444"/>
          </a:xfrm>
        </p:spPr>
        <p:txBody>
          <a:bodyPr wrap="square" bIns="0" anchor="t">
            <a:spAutoFit/>
          </a:bodyPr>
          <a:lstStyle>
            <a:lvl1pPr marL="0" indent="0">
              <a:buFontTx/>
              <a:buNone/>
              <a:defRPr sz="1400" b="1"/>
            </a:lvl1pPr>
          </a:lstStyle>
          <a:p>
            <a:pPr lvl="0"/>
            <a:r>
              <a:rPr lang="en-US"/>
              <a:t>Add description</a:t>
            </a:r>
          </a:p>
        </p:txBody>
      </p:sp>
      <p:sp>
        <p:nvSpPr>
          <p:cNvPr id="23" name="Text Placeholder 6"/>
          <p:cNvSpPr>
            <a:spLocks noGrp="1"/>
          </p:cNvSpPr>
          <p:nvPr>
            <p:ph type="body" sz="quarter" idx="20" hasCustomPrompt="1"/>
          </p:nvPr>
        </p:nvSpPr>
        <p:spPr>
          <a:xfrm>
            <a:off x="4419600" y="1837655"/>
            <a:ext cx="3352800" cy="215444"/>
          </a:xfrm>
        </p:spPr>
        <p:txBody>
          <a:bodyPr wrap="square" bIns="0" anchor="t">
            <a:spAutoFit/>
          </a:bodyPr>
          <a:lstStyle>
            <a:lvl1pPr marL="0" indent="0">
              <a:buFontTx/>
              <a:buNone/>
              <a:defRPr sz="1400" b="1"/>
            </a:lvl1pPr>
          </a:lstStyle>
          <a:p>
            <a:pPr lvl="0"/>
            <a:r>
              <a:rPr lang="en-US"/>
              <a:t>Add description</a:t>
            </a:r>
          </a:p>
        </p:txBody>
      </p:sp>
      <p:sp>
        <p:nvSpPr>
          <p:cNvPr id="24" name="Text Placeholder 6"/>
          <p:cNvSpPr>
            <a:spLocks noGrp="1"/>
          </p:cNvSpPr>
          <p:nvPr>
            <p:ph type="body" sz="quarter" idx="21" hasCustomPrompt="1"/>
          </p:nvPr>
        </p:nvSpPr>
        <p:spPr>
          <a:xfrm>
            <a:off x="8227484" y="316049"/>
            <a:ext cx="3352800" cy="430887"/>
          </a:xfrm>
        </p:spPr>
        <p:txBody>
          <a:bodyPr wrap="square" bIns="0" anchor="t">
            <a:spAutoFit/>
          </a:bodyPr>
          <a:lstStyle>
            <a:lvl1pPr marL="0" indent="0">
              <a:buFontTx/>
              <a:buNone/>
              <a:defRPr sz="1400" b="1"/>
            </a:lvl1pPr>
          </a:lstStyle>
          <a:p>
            <a:pPr lvl="0"/>
            <a:r>
              <a:rPr lang="en-US"/>
              <a:t>Add description copy here for graphic icon or numerical callout</a:t>
            </a:r>
          </a:p>
        </p:txBody>
      </p:sp>
      <p:cxnSp>
        <p:nvCxnSpPr>
          <p:cNvPr id="27" name="Straight Connector 26"/>
          <p:cNvCxnSpPr/>
          <p:nvPr userDrawn="1"/>
        </p:nvCxnSpPr>
        <p:spPr>
          <a:xfrm>
            <a:off x="4181175" y="316841"/>
            <a:ext cx="0" cy="4014530"/>
          </a:xfrm>
          <a:prstGeom prst="line">
            <a:avLst/>
          </a:prstGeom>
          <a:ln w="12700">
            <a:solidFill>
              <a:srgbClr val="3C3C3B"/>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980563" y="316843"/>
            <a:ext cx="0" cy="4014531"/>
          </a:xfrm>
          <a:prstGeom prst="line">
            <a:avLst/>
          </a:prstGeom>
          <a:ln w="12700">
            <a:solidFill>
              <a:srgbClr val="3C3C3B"/>
            </a:solidFill>
          </a:ln>
          <a:effectLst/>
        </p:spPr>
        <p:style>
          <a:lnRef idx="2">
            <a:schemeClr val="accent1"/>
          </a:lnRef>
          <a:fillRef idx="0">
            <a:schemeClr val="accent1"/>
          </a:fillRef>
          <a:effectRef idx="1">
            <a:schemeClr val="accent1"/>
          </a:effectRef>
          <a:fontRef idx="minor">
            <a:schemeClr val="tx1"/>
          </a:fontRef>
        </p:style>
      </p:cxnSp>
      <p:sp>
        <p:nvSpPr>
          <p:cNvPr id="29" name="Text Placeholder 24"/>
          <p:cNvSpPr>
            <a:spLocks noGrp="1"/>
          </p:cNvSpPr>
          <p:nvPr>
            <p:ph type="body" sz="quarter" idx="23"/>
          </p:nvPr>
        </p:nvSpPr>
        <p:spPr>
          <a:xfrm>
            <a:off x="609599" y="5006267"/>
            <a:ext cx="10509956" cy="962025"/>
          </a:xfrm>
        </p:spPr>
        <p:txBody>
          <a:bodyPr/>
          <a:lstStyle>
            <a:lvl1pPr marL="0" indent="0">
              <a:buFontTx/>
              <a:buNone/>
              <a:defRPr sz="3200">
                <a:solidFill>
                  <a:schemeClr val="bg1"/>
                </a:solidFill>
              </a:defRPr>
            </a:lvl1pPr>
            <a:lvl2pPr>
              <a:buFontTx/>
              <a:buNone/>
              <a:defRPr sz="3200">
                <a:solidFill>
                  <a:srgbClr val="3C3C3B"/>
                </a:solidFill>
              </a:defRPr>
            </a:lvl2pPr>
            <a:lvl3pPr>
              <a:buFontTx/>
              <a:buNone/>
              <a:defRPr sz="3200">
                <a:solidFill>
                  <a:srgbClr val="3C3C3B"/>
                </a:solidFill>
              </a:defRPr>
            </a:lvl3pPr>
            <a:lvl4pPr>
              <a:buFontTx/>
              <a:buNone/>
              <a:defRPr sz="3200">
                <a:solidFill>
                  <a:srgbClr val="3C3C3B"/>
                </a:solidFill>
              </a:defRPr>
            </a:lvl4pPr>
            <a:lvl5pPr>
              <a:buFontTx/>
              <a:buNone/>
              <a:defRPr sz="3200">
                <a:solidFill>
                  <a:srgbClr val="3C3C3B"/>
                </a:solidFill>
              </a:defRPr>
            </a:lvl5pPr>
          </a:lstStyle>
          <a:p>
            <a:pPr lvl="0"/>
            <a:r>
              <a:rPr lang="en-US"/>
              <a:t>Click to edit Master text styles</a:t>
            </a:r>
          </a:p>
        </p:txBody>
      </p:sp>
      <p:sp>
        <p:nvSpPr>
          <p:cNvPr id="15" name="Content Placeholder 13"/>
          <p:cNvSpPr>
            <a:spLocks noGrp="1"/>
          </p:cNvSpPr>
          <p:nvPr>
            <p:ph sz="quarter" idx="24" hasCustomPrompt="1"/>
          </p:nvPr>
        </p:nvSpPr>
        <p:spPr>
          <a:xfrm>
            <a:off x="8227484" y="1642064"/>
            <a:ext cx="3352800" cy="1325880"/>
          </a:xfrm>
        </p:spPr>
        <p:txBody>
          <a:bodyPr/>
          <a:lstStyle>
            <a:lvl1pPr algn="ctr">
              <a:buFontTx/>
              <a:buNone/>
              <a:defRPr sz="1400"/>
            </a:lvl1pPr>
          </a:lstStyle>
          <a:p>
            <a:pPr lvl="0"/>
            <a:r>
              <a:rPr lang="en-US"/>
              <a:t>Icon or text</a:t>
            </a:r>
          </a:p>
          <a:p>
            <a:pPr lvl="0"/>
            <a:endParaRPr lang="en-US"/>
          </a:p>
        </p:txBody>
      </p:sp>
      <p:sp>
        <p:nvSpPr>
          <p:cNvPr id="2" name="Slide Number Placeholder 1"/>
          <p:cNvSpPr>
            <a:spLocks noGrp="1"/>
          </p:cNvSpPr>
          <p:nvPr>
            <p:ph type="sldNum" sz="quarter" idx="25"/>
          </p:nvPr>
        </p:nvSpPr>
        <p:spPr>
          <a:xfrm>
            <a:off x="9448800" y="6446838"/>
            <a:ext cx="2743200" cy="365125"/>
          </a:xfrm>
          <a:prstGeom prst="rect">
            <a:avLst/>
          </a:prstGeom>
        </p:spPr>
        <p:txBody>
          <a:bodyPr/>
          <a:lstStyle/>
          <a:p>
            <a:fld id="{552BEA44-223B-42BB-81D6-E1250AD5C5A4}" type="slidenum">
              <a:rPr lang="en-US" smtClean="0"/>
              <a:pPr/>
              <a:t>‹#›</a:t>
            </a:fld>
            <a:endParaRPr lang="en-US"/>
          </a:p>
        </p:txBody>
      </p:sp>
    </p:spTree>
    <p:extLst>
      <p:ext uri="{BB962C8B-B14F-4D97-AF65-F5344CB8AC3E}">
        <p14:creationId xmlns:p14="http://schemas.microsoft.com/office/powerpoint/2010/main" val="244592640"/>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sp>
        <p:nvSpPr>
          <p:cNvPr id="9" name="Rectangle 8"/>
          <p:cNvSpPr/>
          <p:nvPr userDrawn="1"/>
        </p:nvSpPr>
        <p:spPr>
          <a:xfrm>
            <a:off x="0" y="1"/>
            <a:ext cx="4876800" cy="457041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Picture Placeholder 10"/>
          <p:cNvSpPr>
            <a:spLocks noGrp="1"/>
          </p:cNvSpPr>
          <p:nvPr>
            <p:ph type="pic" sz="quarter" idx="16"/>
          </p:nvPr>
        </p:nvSpPr>
        <p:spPr>
          <a:xfrm>
            <a:off x="4876800" y="1"/>
            <a:ext cx="7315200" cy="4570413"/>
          </a:xfrm>
        </p:spPr>
        <p:txBody>
          <a:bodyPr anchor="ctr"/>
          <a:lstStyle>
            <a:lvl1pPr algn="ctr">
              <a:buFontTx/>
              <a:buNone/>
              <a:defRPr sz="1400">
                <a:solidFill>
                  <a:srgbClr val="58595B"/>
                </a:solidFill>
              </a:defRPr>
            </a:lvl1pPr>
          </a:lstStyle>
          <a:p>
            <a:endParaRPr lang="en-US"/>
          </a:p>
        </p:txBody>
      </p:sp>
      <p:sp>
        <p:nvSpPr>
          <p:cNvPr id="19" name="Text Placeholder 24"/>
          <p:cNvSpPr>
            <a:spLocks noGrp="1"/>
          </p:cNvSpPr>
          <p:nvPr>
            <p:ph type="body" sz="quarter" idx="17"/>
          </p:nvPr>
        </p:nvSpPr>
        <p:spPr>
          <a:xfrm>
            <a:off x="609599" y="5006267"/>
            <a:ext cx="10509956" cy="962025"/>
          </a:xfrm>
        </p:spPr>
        <p:txBody>
          <a:bodyPr/>
          <a:lstStyle>
            <a:lvl1pPr marL="0" indent="0">
              <a:buFontTx/>
              <a:buNone/>
              <a:defRPr sz="3200">
                <a:solidFill>
                  <a:srgbClr val="58595B"/>
                </a:solidFill>
              </a:defRPr>
            </a:lvl1pPr>
            <a:lvl2pPr>
              <a:buFontTx/>
              <a:buNone/>
              <a:defRPr sz="3200">
                <a:solidFill>
                  <a:srgbClr val="3C3C3B"/>
                </a:solidFill>
              </a:defRPr>
            </a:lvl2pPr>
            <a:lvl3pPr>
              <a:buFontTx/>
              <a:buNone/>
              <a:defRPr sz="3200">
                <a:solidFill>
                  <a:srgbClr val="3C3C3B"/>
                </a:solidFill>
              </a:defRPr>
            </a:lvl3pPr>
            <a:lvl4pPr>
              <a:buFontTx/>
              <a:buNone/>
              <a:defRPr sz="3200">
                <a:solidFill>
                  <a:srgbClr val="3C3C3B"/>
                </a:solidFill>
              </a:defRPr>
            </a:lvl4pPr>
            <a:lvl5pPr>
              <a:buFontTx/>
              <a:buNone/>
              <a:defRPr sz="3200">
                <a:solidFill>
                  <a:srgbClr val="3C3C3B"/>
                </a:solidFill>
              </a:defRPr>
            </a:lvl5pPr>
          </a:lstStyle>
          <a:p>
            <a:pPr lvl="0"/>
            <a:r>
              <a:rPr lang="en-US"/>
              <a:t>Click to edit Master text styles</a:t>
            </a:r>
          </a:p>
        </p:txBody>
      </p:sp>
      <p:sp>
        <p:nvSpPr>
          <p:cNvPr id="15" name="Text Placeholder 6"/>
          <p:cNvSpPr>
            <a:spLocks noGrp="1"/>
          </p:cNvSpPr>
          <p:nvPr>
            <p:ph type="body" sz="quarter" idx="18" hasCustomPrompt="1"/>
          </p:nvPr>
        </p:nvSpPr>
        <p:spPr>
          <a:xfrm>
            <a:off x="514960" y="1228210"/>
            <a:ext cx="3175379" cy="2462213"/>
          </a:xfrm>
        </p:spPr>
        <p:txBody>
          <a:bodyPr wrap="square" bIns="0" anchor="t">
            <a:spAutoFit/>
          </a:bodyPr>
          <a:lstStyle>
            <a:lvl1pPr marL="0" indent="0">
              <a:buFontTx/>
              <a:buNone/>
              <a:defRPr sz="16000">
                <a:solidFill>
                  <a:schemeClr val="bg1"/>
                </a:solidFill>
              </a:defRPr>
            </a:lvl1pPr>
          </a:lstStyle>
          <a:p>
            <a:pPr lvl="0"/>
            <a:r>
              <a:rPr lang="en-US"/>
              <a:t>00</a:t>
            </a:r>
          </a:p>
        </p:txBody>
      </p:sp>
      <p:sp>
        <p:nvSpPr>
          <p:cNvPr id="16" name="Text Placeholder 6"/>
          <p:cNvSpPr>
            <a:spLocks noGrp="1"/>
          </p:cNvSpPr>
          <p:nvPr>
            <p:ph type="body" sz="quarter" idx="19" hasCustomPrompt="1"/>
          </p:nvPr>
        </p:nvSpPr>
        <p:spPr>
          <a:xfrm>
            <a:off x="623813" y="3535015"/>
            <a:ext cx="3831731" cy="215444"/>
          </a:xfrm>
        </p:spPr>
        <p:txBody>
          <a:bodyPr wrap="square" bIns="0" anchor="t">
            <a:spAutoFit/>
          </a:bodyPr>
          <a:lstStyle>
            <a:lvl1pPr marL="0" indent="0">
              <a:buFontTx/>
              <a:buNone/>
              <a:defRPr sz="1400" b="1">
                <a:solidFill>
                  <a:srgbClr val="000000"/>
                </a:solidFill>
              </a:defRPr>
            </a:lvl1pPr>
          </a:lstStyle>
          <a:p>
            <a:pPr lvl="0"/>
            <a:r>
              <a:rPr lang="en-US"/>
              <a:t>Add description</a:t>
            </a:r>
          </a:p>
        </p:txBody>
      </p:sp>
      <p:sp>
        <p:nvSpPr>
          <p:cNvPr id="18" name="Text Placeholder 6"/>
          <p:cNvSpPr>
            <a:spLocks noGrp="1"/>
          </p:cNvSpPr>
          <p:nvPr>
            <p:ph type="body" sz="quarter" idx="20" hasCustomPrompt="1"/>
          </p:nvPr>
        </p:nvSpPr>
        <p:spPr>
          <a:xfrm>
            <a:off x="3503086" y="2391823"/>
            <a:ext cx="1201316" cy="1046440"/>
          </a:xfrm>
        </p:spPr>
        <p:txBody>
          <a:bodyPr wrap="square" bIns="0" anchor="t">
            <a:spAutoFit/>
          </a:bodyPr>
          <a:lstStyle>
            <a:lvl1pPr marL="0" indent="0">
              <a:buFontTx/>
              <a:buNone/>
              <a:defRPr sz="6800">
                <a:solidFill>
                  <a:schemeClr val="accent3">
                    <a:lumMod val="40000"/>
                    <a:lumOff val="60000"/>
                  </a:schemeClr>
                </a:solidFill>
              </a:defRPr>
            </a:lvl1pPr>
          </a:lstStyle>
          <a:p>
            <a:pPr lvl="0"/>
            <a:r>
              <a:rPr lang="en-US"/>
              <a:t>%</a:t>
            </a:r>
          </a:p>
        </p:txBody>
      </p:sp>
      <p:sp>
        <p:nvSpPr>
          <p:cNvPr id="2" name="Slide Number Placeholder 1"/>
          <p:cNvSpPr>
            <a:spLocks noGrp="1"/>
          </p:cNvSpPr>
          <p:nvPr>
            <p:ph type="sldNum" sz="quarter" idx="21"/>
          </p:nvPr>
        </p:nvSpPr>
        <p:spPr>
          <a:xfrm>
            <a:off x="9448800" y="6446838"/>
            <a:ext cx="2743200" cy="365125"/>
          </a:xfrm>
          <a:prstGeom prst="rect">
            <a:avLst/>
          </a:prstGeom>
        </p:spPr>
        <p:txBody>
          <a:bodyPr/>
          <a:lstStyle/>
          <a:p>
            <a:fld id="{552BEA44-223B-42BB-81D6-E1250AD5C5A4}" type="slidenum">
              <a:rPr lang="en-US" smtClean="0"/>
              <a:pPr/>
              <a:t>‹#›</a:t>
            </a:fld>
            <a:endParaRPr lang="en-US"/>
          </a:p>
        </p:txBody>
      </p:sp>
    </p:spTree>
    <p:extLst>
      <p:ext uri="{BB962C8B-B14F-4D97-AF65-F5344CB8AC3E}">
        <p14:creationId xmlns:p14="http://schemas.microsoft.com/office/powerpoint/2010/main" val="1021961174"/>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sp>
        <p:nvSpPr>
          <p:cNvPr id="4" name="Rectangle 3"/>
          <p:cNvSpPr/>
          <p:nvPr userDrawn="1"/>
        </p:nvSpPr>
        <p:spPr>
          <a:xfrm>
            <a:off x="0" y="1828800"/>
            <a:ext cx="7315200" cy="4572000"/>
          </a:xfrm>
          <a:prstGeom prst="rect">
            <a:avLst/>
          </a:prstGeom>
          <a:solidFill>
            <a:srgbClr val="D811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Subtitle 2"/>
          <p:cNvSpPr>
            <a:spLocks noGrp="1"/>
          </p:cNvSpPr>
          <p:nvPr>
            <p:ph type="subTitle" idx="17" hasCustomPrompt="1"/>
          </p:nvPr>
        </p:nvSpPr>
        <p:spPr>
          <a:xfrm>
            <a:off x="609600" y="450851"/>
            <a:ext cx="8534400" cy="1032163"/>
          </a:xfrm>
        </p:spPr>
        <p:txBody>
          <a:bodyPr bIns="0"/>
          <a:lstStyle>
            <a:lvl1pPr marL="0" indent="0" algn="l">
              <a:buNone/>
              <a:defRPr sz="3200" baseline="0">
                <a:solidFill>
                  <a:srgbClr val="5859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callout copy</a:t>
            </a:r>
          </a:p>
        </p:txBody>
      </p:sp>
      <p:sp>
        <p:nvSpPr>
          <p:cNvPr id="20" name="Picture Placeholder 10"/>
          <p:cNvSpPr>
            <a:spLocks noGrp="1"/>
          </p:cNvSpPr>
          <p:nvPr>
            <p:ph type="pic" sz="quarter" idx="16"/>
          </p:nvPr>
        </p:nvSpPr>
        <p:spPr>
          <a:xfrm>
            <a:off x="7315200" y="1828800"/>
            <a:ext cx="4876801" cy="4572000"/>
          </a:xfrm>
        </p:spPr>
        <p:txBody>
          <a:bodyPr anchor="ctr"/>
          <a:lstStyle>
            <a:lvl1pPr algn="ctr">
              <a:buFontTx/>
              <a:buNone/>
              <a:defRPr sz="1400">
                <a:solidFill>
                  <a:srgbClr val="58595B"/>
                </a:solidFill>
              </a:defRPr>
            </a:lvl1pPr>
          </a:lstStyle>
          <a:p>
            <a:endParaRPr lang="en-US"/>
          </a:p>
        </p:txBody>
      </p:sp>
      <p:sp>
        <p:nvSpPr>
          <p:cNvPr id="7" name="Text Placeholder 6"/>
          <p:cNvSpPr>
            <a:spLocks noGrp="1"/>
          </p:cNvSpPr>
          <p:nvPr>
            <p:ph type="body" sz="quarter" idx="18" hasCustomPrompt="1"/>
          </p:nvPr>
        </p:nvSpPr>
        <p:spPr>
          <a:xfrm>
            <a:off x="611756" y="2419125"/>
            <a:ext cx="5997592" cy="369332"/>
          </a:xfrm>
        </p:spPr>
        <p:txBody>
          <a:bodyPr wrap="square" bIns="0" anchor="t">
            <a:spAutoFit/>
          </a:bodyPr>
          <a:lstStyle>
            <a:lvl1pPr marL="0" indent="0">
              <a:buFontTx/>
              <a:buNone/>
              <a:defRPr sz="2400" b="0">
                <a:solidFill>
                  <a:schemeClr val="bg1"/>
                </a:solidFill>
              </a:defRPr>
            </a:lvl1pPr>
          </a:lstStyle>
          <a:p>
            <a:pPr lvl="0"/>
            <a:r>
              <a:rPr lang="en-US"/>
              <a:t>Add text</a:t>
            </a:r>
          </a:p>
        </p:txBody>
      </p:sp>
      <p:sp>
        <p:nvSpPr>
          <p:cNvPr id="2" name="Slide Number Placeholder 1"/>
          <p:cNvSpPr>
            <a:spLocks noGrp="1"/>
          </p:cNvSpPr>
          <p:nvPr>
            <p:ph type="sldNum" sz="quarter" idx="19"/>
          </p:nvPr>
        </p:nvSpPr>
        <p:spPr>
          <a:xfrm>
            <a:off x="9448800" y="6446838"/>
            <a:ext cx="2743200" cy="365125"/>
          </a:xfrm>
          <a:prstGeom prst="rect">
            <a:avLst/>
          </a:prstGeom>
        </p:spPr>
        <p:txBody>
          <a:bodyPr/>
          <a:lstStyle/>
          <a:p>
            <a:fld id="{552BEA44-223B-42BB-81D6-E1250AD5C5A4}" type="slidenum">
              <a:rPr lang="en-US" smtClean="0"/>
              <a:pPr/>
              <a:t>‹#›</a:t>
            </a:fld>
            <a:endParaRPr lang="en-US"/>
          </a:p>
        </p:txBody>
      </p:sp>
    </p:spTree>
    <p:extLst>
      <p:ext uri="{BB962C8B-B14F-4D97-AF65-F5344CB8AC3E}">
        <p14:creationId xmlns:p14="http://schemas.microsoft.com/office/powerpoint/2010/main" val="2767692551"/>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sp>
        <p:nvSpPr>
          <p:cNvPr id="5" name="Picture Placeholder 10"/>
          <p:cNvSpPr>
            <a:spLocks noGrp="1"/>
          </p:cNvSpPr>
          <p:nvPr>
            <p:ph type="pic" sz="quarter" idx="16"/>
          </p:nvPr>
        </p:nvSpPr>
        <p:spPr>
          <a:xfrm>
            <a:off x="0" y="1"/>
            <a:ext cx="12192000" cy="6400799"/>
          </a:xfrm>
        </p:spPr>
        <p:txBody>
          <a:bodyPr anchor="ctr"/>
          <a:lstStyle>
            <a:lvl1pPr algn="ctr">
              <a:buFontTx/>
              <a:buNone/>
              <a:defRPr sz="1400">
                <a:solidFill>
                  <a:srgbClr val="58595B"/>
                </a:solidFill>
              </a:defRPr>
            </a:lvl1pPr>
          </a:lstStyle>
          <a:p>
            <a:endParaRPr lang="en-US"/>
          </a:p>
        </p:txBody>
      </p:sp>
      <p:sp>
        <p:nvSpPr>
          <p:cNvPr id="9" name="Text Placeholder 6"/>
          <p:cNvSpPr>
            <a:spLocks noGrp="1"/>
          </p:cNvSpPr>
          <p:nvPr>
            <p:ph type="body" sz="quarter" idx="11" hasCustomPrompt="1"/>
          </p:nvPr>
        </p:nvSpPr>
        <p:spPr>
          <a:xfrm>
            <a:off x="3352180" y="450849"/>
            <a:ext cx="3653328" cy="215444"/>
          </a:xfrm>
        </p:spPr>
        <p:txBody>
          <a:bodyPr wrap="square" bIns="0" anchor="t">
            <a:spAutoFit/>
          </a:bodyPr>
          <a:lstStyle>
            <a:lvl1pPr marL="0" indent="0">
              <a:buFontTx/>
              <a:buNone/>
              <a:defRPr sz="1400" b="1"/>
            </a:lvl1pPr>
          </a:lstStyle>
          <a:p>
            <a:pPr lvl="0"/>
            <a:r>
              <a:rPr lang="en-US"/>
              <a:t>Add description</a:t>
            </a:r>
          </a:p>
        </p:txBody>
      </p:sp>
      <p:sp>
        <p:nvSpPr>
          <p:cNvPr id="7" name="Picture Placeholder 10"/>
          <p:cNvSpPr>
            <a:spLocks noGrp="1"/>
          </p:cNvSpPr>
          <p:nvPr>
            <p:ph type="pic" sz="quarter" idx="17" hasCustomPrompt="1"/>
          </p:nvPr>
        </p:nvSpPr>
        <p:spPr>
          <a:xfrm>
            <a:off x="1209576" y="412522"/>
            <a:ext cx="1912280" cy="1219200"/>
          </a:xfrm>
        </p:spPr>
        <p:txBody>
          <a:bodyPr anchor="ctr"/>
          <a:lstStyle>
            <a:lvl1pPr algn="ctr">
              <a:buFontTx/>
              <a:buNone/>
              <a:defRPr sz="1400">
                <a:solidFill>
                  <a:schemeClr val="tx1"/>
                </a:solidFill>
              </a:defRPr>
            </a:lvl1pPr>
          </a:lstStyle>
          <a:p>
            <a:r>
              <a:rPr lang="en-US"/>
              <a:t>icon</a:t>
            </a:r>
          </a:p>
        </p:txBody>
      </p:sp>
      <p:sp>
        <p:nvSpPr>
          <p:cNvPr id="10" name="Text Placeholder 6"/>
          <p:cNvSpPr>
            <a:spLocks noGrp="1"/>
          </p:cNvSpPr>
          <p:nvPr>
            <p:ph type="body" sz="quarter" idx="10" hasCustomPrompt="1"/>
          </p:nvPr>
        </p:nvSpPr>
        <p:spPr>
          <a:xfrm>
            <a:off x="3352181" y="1467452"/>
            <a:ext cx="2743820" cy="923330"/>
          </a:xfrm>
        </p:spPr>
        <p:txBody>
          <a:bodyPr wrap="square" bIns="0" anchor="t">
            <a:spAutoFit/>
          </a:bodyPr>
          <a:lstStyle>
            <a:lvl1pPr marL="0" indent="0">
              <a:buFontTx/>
              <a:buNone/>
              <a:defRPr sz="6000">
                <a:solidFill>
                  <a:srgbClr val="58595B"/>
                </a:solidFill>
              </a:defRPr>
            </a:lvl1pPr>
          </a:lstStyle>
          <a:p>
            <a:pPr lvl="0"/>
            <a:r>
              <a:rPr lang="en-US"/>
              <a:t>0,000</a:t>
            </a:r>
          </a:p>
        </p:txBody>
      </p:sp>
      <p:sp>
        <p:nvSpPr>
          <p:cNvPr id="11" name="Text Placeholder 6"/>
          <p:cNvSpPr>
            <a:spLocks noGrp="1"/>
          </p:cNvSpPr>
          <p:nvPr>
            <p:ph type="body" sz="quarter" idx="12" hasCustomPrompt="1"/>
          </p:nvPr>
        </p:nvSpPr>
        <p:spPr>
          <a:xfrm>
            <a:off x="6093557" y="1852173"/>
            <a:ext cx="4083281" cy="369332"/>
          </a:xfrm>
        </p:spPr>
        <p:txBody>
          <a:bodyPr wrap="square" bIns="0" anchor="t">
            <a:spAutoFit/>
          </a:bodyPr>
          <a:lstStyle>
            <a:lvl1pPr marL="0" indent="0">
              <a:buFontTx/>
              <a:buNone/>
              <a:defRPr sz="2400">
                <a:solidFill>
                  <a:srgbClr val="58595B"/>
                </a:solidFill>
              </a:defRPr>
            </a:lvl1pPr>
          </a:lstStyle>
          <a:p>
            <a:pPr lvl="0"/>
            <a:r>
              <a:rPr lang="en-US"/>
              <a:t>description</a:t>
            </a:r>
          </a:p>
        </p:txBody>
      </p:sp>
      <p:sp>
        <p:nvSpPr>
          <p:cNvPr id="2" name="Slide Number Placeholder 1"/>
          <p:cNvSpPr>
            <a:spLocks noGrp="1"/>
          </p:cNvSpPr>
          <p:nvPr>
            <p:ph type="sldNum" sz="quarter" idx="18"/>
          </p:nvPr>
        </p:nvSpPr>
        <p:spPr>
          <a:xfrm>
            <a:off x="9448800" y="6446838"/>
            <a:ext cx="2743200" cy="365125"/>
          </a:xfrm>
          <a:prstGeom prst="rect">
            <a:avLst/>
          </a:prstGeom>
        </p:spPr>
        <p:txBody>
          <a:bodyPr/>
          <a:lstStyle/>
          <a:p>
            <a:fld id="{552BEA44-223B-42BB-81D6-E1250AD5C5A4}" type="slidenum">
              <a:rPr lang="en-US" smtClean="0"/>
              <a:pPr/>
              <a:t>‹#›</a:t>
            </a:fld>
            <a:endParaRPr lang="en-US"/>
          </a:p>
        </p:txBody>
      </p:sp>
    </p:spTree>
    <p:extLst>
      <p:ext uri="{BB962C8B-B14F-4D97-AF65-F5344CB8AC3E}">
        <p14:creationId xmlns:p14="http://schemas.microsoft.com/office/powerpoint/2010/main" val="4195603960"/>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385010"/>
            <a:ext cx="2478243" cy="369332"/>
          </a:xfrm>
        </p:spPr>
        <p:txBody>
          <a:bodyPr/>
          <a:lstStyle>
            <a:lvl1pPr>
              <a:defRPr>
                <a:solidFill>
                  <a:srgbClr val="00539B"/>
                </a:solidFill>
              </a:defRPr>
            </a:lvl1pPr>
          </a:lstStyle>
          <a:p>
            <a:r>
              <a:rPr lang="en-US"/>
              <a:t>Content Slide</a:t>
            </a:r>
          </a:p>
        </p:txBody>
      </p:sp>
      <p:sp>
        <p:nvSpPr>
          <p:cNvPr id="3" name="Content Placeholder 2"/>
          <p:cNvSpPr>
            <a:spLocks noGrp="1"/>
          </p:cNvSpPr>
          <p:nvPr>
            <p:ph idx="1"/>
          </p:nvPr>
        </p:nvSpPr>
        <p:spPr>
          <a:xfrm>
            <a:off x="609600" y="842210"/>
            <a:ext cx="6163733" cy="5375710"/>
          </a:xfrm>
        </p:spPr>
        <p:txBody>
          <a:bodyPr/>
          <a:lstStyle/>
          <a:p>
            <a:pPr lvl="0"/>
            <a:r>
              <a:rPr lang="en-US"/>
              <a:t>Click to edit Master text styles</a:t>
            </a:r>
          </a:p>
          <a:p>
            <a:pPr lvl="1"/>
            <a:r>
              <a:rPr lang="en-US"/>
              <a:t>Second level</a:t>
            </a:r>
          </a:p>
        </p:txBody>
      </p:sp>
      <p:sp>
        <p:nvSpPr>
          <p:cNvPr id="4" name="Rectangle 3"/>
          <p:cNvSpPr/>
          <p:nvPr userDrawn="1"/>
        </p:nvSpPr>
        <p:spPr>
          <a:xfrm>
            <a:off x="7315200" y="-1"/>
            <a:ext cx="4876800" cy="3200400"/>
          </a:xfrm>
          <a:prstGeom prst="rect">
            <a:avLst/>
          </a:prstGeom>
          <a:solidFill>
            <a:srgbClr val="FFDB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Picture Placeholder 10"/>
          <p:cNvSpPr>
            <a:spLocks noGrp="1"/>
          </p:cNvSpPr>
          <p:nvPr>
            <p:ph type="pic" sz="quarter" idx="16"/>
          </p:nvPr>
        </p:nvSpPr>
        <p:spPr>
          <a:xfrm>
            <a:off x="7315200" y="3200399"/>
            <a:ext cx="4876800" cy="3200400"/>
          </a:xfrm>
        </p:spPr>
        <p:txBody>
          <a:bodyPr anchor="ctr"/>
          <a:lstStyle>
            <a:lvl1pPr algn="ctr">
              <a:buFontTx/>
              <a:buNone/>
              <a:defRPr sz="1600">
                <a:solidFill>
                  <a:srgbClr val="58595B"/>
                </a:solidFill>
              </a:defRPr>
            </a:lvl1pPr>
          </a:lstStyle>
          <a:p>
            <a:endParaRPr lang="en-US"/>
          </a:p>
        </p:txBody>
      </p:sp>
      <p:sp>
        <p:nvSpPr>
          <p:cNvPr id="9" name="Text Placeholder 6"/>
          <p:cNvSpPr>
            <a:spLocks noGrp="1"/>
          </p:cNvSpPr>
          <p:nvPr>
            <p:ph type="body" sz="quarter" idx="11" hasCustomPrompt="1"/>
          </p:nvPr>
        </p:nvSpPr>
        <p:spPr>
          <a:xfrm>
            <a:off x="7926957" y="914400"/>
            <a:ext cx="3653328" cy="215444"/>
          </a:xfrm>
        </p:spPr>
        <p:txBody>
          <a:bodyPr wrap="square" bIns="0" anchor="t">
            <a:spAutoFit/>
          </a:bodyPr>
          <a:lstStyle>
            <a:lvl1pPr marL="0" indent="0">
              <a:buFontTx/>
              <a:buNone/>
              <a:defRPr sz="1400" b="1"/>
            </a:lvl1pPr>
          </a:lstStyle>
          <a:p>
            <a:pPr lvl="0"/>
            <a:r>
              <a:rPr lang="en-US"/>
              <a:t>Add description</a:t>
            </a:r>
          </a:p>
        </p:txBody>
      </p:sp>
      <p:sp>
        <p:nvSpPr>
          <p:cNvPr id="6" name="Slide Number Placeholder 5"/>
          <p:cNvSpPr>
            <a:spLocks noGrp="1"/>
          </p:cNvSpPr>
          <p:nvPr>
            <p:ph type="sldNum" sz="quarter" idx="17"/>
          </p:nvPr>
        </p:nvSpPr>
        <p:spPr>
          <a:xfrm>
            <a:off x="9448800" y="6446838"/>
            <a:ext cx="2743200" cy="365125"/>
          </a:xfrm>
          <a:prstGeom prst="rect">
            <a:avLst/>
          </a:prstGeom>
        </p:spPr>
        <p:txBody>
          <a:bodyPr/>
          <a:lstStyle/>
          <a:p>
            <a:fld id="{552BEA44-223B-42BB-81D6-E1250AD5C5A4}" type="slidenum">
              <a:rPr lang="en-US" smtClean="0"/>
              <a:pPr/>
              <a:t>‹#›</a:t>
            </a:fld>
            <a:endParaRPr lang="en-US"/>
          </a:p>
        </p:txBody>
      </p:sp>
    </p:spTree>
    <p:extLst>
      <p:ext uri="{BB962C8B-B14F-4D97-AF65-F5344CB8AC3E}">
        <p14:creationId xmlns:p14="http://schemas.microsoft.com/office/powerpoint/2010/main" val="364817862"/>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10972800" cy="792162"/>
          </a:xfrm>
        </p:spPr>
        <p:txBody>
          <a:bodyPr>
            <a:normAutofit/>
          </a:bodyPr>
          <a:lstStyle>
            <a:lvl1pPr algn="l">
              <a:defRPr sz="3600" b="1" i="0">
                <a:latin typeface="Arial"/>
                <a:cs typeface="Arial"/>
              </a:defRPr>
            </a:lvl1pPr>
          </a:lstStyle>
          <a:p>
            <a:r>
              <a:rPr lang="en-US"/>
              <a:t>Click to edit Master title style</a:t>
            </a:r>
          </a:p>
        </p:txBody>
      </p:sp>
      <p:sp>
        <p:nvSpPr>
          <p:cNvPr id="3" name="Content Placeholder 2"/>
          <p:cNvSpPr>
            <a:spLocks noGrp="1"/>
          </p:cNvSpPr>
          <p:nvPr>
            <p:ph sz="half" idx="1"/>
          </p:nvPr>
        </p:nvSpPr>
        <p:spPr>
          <a:xfrm>
            <a:off x="914400" y="1371607"/>
            <a:ext cx="5181600" cy="4525963"/>
          </a:xfrm>
        </p:spPr>
        <p:txBody>
          <a:bodyPr>
            <a:normAutofit/>
          </a:bodyPr>
          <a:lstStyle>
            <a:lvl1pPr>
              <a:defRPr sz="2400" b="0" i="0">
                <a:latin typeface="Arial"/>
                <a:cs typeface="Arial"/>
              </a:defRPr>
            </a:lvl1pPr>
            <a:lvl2pPr>
              <a:defRPr sz="2000" b="0" i="0">
                <a:latin typeface="Arial"/>
                <a:cs typeface="Arial"/>
              </a:defRPr>
            </a:lvl2pPr>
            <a:lvl3pPr>
              <a:defRPr sz="2000" b="0" i="0">
                <a:latin typeface="Arial"/>
                <a:cs typeface="Arial"/>
              </a:defRPr>
            </a:lvl3pPr>
            <a:lvl4pPr>
              <a:defRPr sz="2000" b="0" i="0">
                <a:latin typeface="Arial"/>
                <a:cs typeface="Arial"/>
              </a:defRPr>
            </a:lvl4pPr>
            <a:lvl5pPr>
              <a:defRPr sz="2000" b="0" i="0">
                <a:latin typeface="Arial"/>
                <a:cs typeface="Arial"/>
              </a:defRPr>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371607"/>
            <a:ext cx="5283200" cy="4525963"/>
          </a:xfrm>
        </p:spPr>
        <p:txBody>
          <a:bodyPr>
            <a:normAutofit/>
          </a:bodyPr>
          <a:lstStyle>
            <a:lvl1pPr>
              <a:defRPr sz="2400" b="0" i="0">
                <a:latin typeface="Arial"/>
                <a:cs typeface="Arial"/>
              </a:defRPr>
            </a:lvl1pPr>
            <a:lvl2pPr>
              <a:defRPr sz="2000" b="0" i="0">
                <a:latin typeface="Arial"/>
                <a:cs typeface="Arial"/>
              </a:defRPr>
            </a:lvl2pPr>
            <a:lvl3pPr>
              <a:defRPr sz="2000" b="0" i="0">
                <a:latin typeface="Arial"/>
                <a:cs typeface="Arial"/>
              </a:defRPr>
            </a:lvl3pPr>
            <a:lvl4pPr>
              <a:defRPr sz="2000" b="0" i="0">
                <a:latin typeface="Arial"/>
                <a:cs typeface="Arial"/>
              </a:defRPr>
            </a:lvl4pPr>
            <a:lvl5pPr>
              <a:defRPr sz="2000" b="0" i="0">
                <a:latin typeface="Arial"/>
                <a:cs typeface="Arial"/>
              </a:defRPr>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F3F91E6-1068-9645-BF67-81AD095B573A}" type="datetime1">
              <a:rPr lang="en-US"/>
              <a:pPr>
                <a:defRPr/>
              </a:pPr>
              <a:t>5/4/2022</a:t>
            </a:fld>
            <a:endParaRPr lang="en-US"/>
          </a:p>
        </p:txBody>
      </p:sp>
      <p:sp>
        <p:nvSpPr>
          <p:cNvPr id="6" name="Slide Number Placeholder 5"/>
          <p:cNvSpPr>
            <a:spLocks noGrp="1"/>
          </p:cNvSpPr>
          <p:nvPr>
            <p:ph type="sldNum" sz="quarter" idx="11"/>
          </p:nvPr>
        </p:nvSpPr>
        <p:spPr>
          <a:xfrm>
            <a:off x="9448800" y="6446838"/>
            <a:ext cx="2743200" cy="365125"/>
          </a:xfrm>
          <a:prstGeom prst="rect">
            <a:avLst/>
          </a:prstGeom>
        </p:spPr>
        <p:txBody>
          <a:bodyPr/>
          <a:lstStyle>
            <a:lvl1pPr>
              <a:defRPr/>
            </a:lvl1pPr>
          </a:lstStyle>
          <a:p>
            <a:pPr>
              <a:defRPr/>
            </a:pPr>
            <a:fld id="{9392AE52-6F30-864D-A268-5C2932CFF11D}" type="slidenum">
              <a:rPr lang="en-US"/>
              <a:pPr>
                <a:defRPr/>
              </a:pPr>
              <a:t>‹#›</a:t>
            </a:fld>
            <a:endParaRPr lang="en-US"/>
          </a:p>
        </p:txBody>
      </p:sp>
    </p:spTree>
    <p:extLst>
      <p:ext uri="{BB962C8B-B14F-4D97-AF65-F5344CB8AC3E}">
        <p14:creationId xmlns:p14="http://schemas.microsoft.com/office/powerpoint/2010/main" val="324981702"/>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9"/>
            <a:ext cx="10972800" cy="715962"/>
          </a:xfrm>
        </p:spPr>
        <p:txBody>
          <a:bodyPr>
            <a:normAutofit/>
          </a:bodyPr>
          <a:lstStyle>
            <a:lvl1pPr algn="l">
              <a:defRPr sz="3600" b="1" i="0">
                <a:latin typeface="Arial"/>
                <a:cs typeface="Arial"/>
              </a:defRPr>
            </a:lvl1p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6A6E9B-9E28-8A47-9492-7CB1F4901E4D}" type="datetime1">
              <a:rPr lang="en-US"/>
              <a:pPr>
                <a:defRPr/>
              </a:pPr>
              <a:t>5/4/2022</a:t>
            </a:fld>
            <a:endParaRPr lang="en-US"/>
          </a:p>
        </p:txBody>
      </p:sp>
      <p:sp>
        <p:nvSpPr>
          <p:cNvPr id="4" name="Slide Number Placeholder 5"/>
          <p:cNvSpPr>
            <a:spLocks noGrp="1"/>
          </p:cNvSpPr>
          <p:nvPr>
            <p:ph type="sldNum" sz="quarter" idx="11"/>
          </p:nvPr>
        </p:nvSpPr>
        <p:spPr>
          <a:xfrm>
            <a:off x="9448800" y="6446838"/>
            <a:ext cx="2743200" cy="365125"/>
          </a:xfrm>
          <a:prstGeom prst="rect">
            <a:avLst/>
          </a:prstGeom>
        </p:spPr>
        <p:txBody>
          <a:bodyPr/>
          <a:lstStyle>
            <a:lvl1pPr>
              <a:defRPr/>
            </a:lvl1pPr>
          </a:lstStyle>
          <a:p>
            <a:pPr>
              <a:defRPr/>
            </a:pPr>
            <a:fld id="{6B7BD4A7-F6D6-4F4B-8608-4060B46960A2}" type="slidenum">
              <a:rPr lang="en-US"/>
              <a:pPr>
                <a:defRPr/>
              </a:pPr>
              <a:t>‹#›</a:t>
            </a:fld>
            <a:endParaRPr lang="en-US"/>
          </a:p>
        </p:txBody>
      </p:sp>
    </p:spTree>
    <p:extLst>
      <p:ext uri="{BB962C8B-B14F-4D97-AF65-F5344CB8AC3E}">
        <p14:creationId xmlns:p14="http://schemas.microsoft.com/office/powerpoint/2010/main" val="3185336815"/>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userDrawn="1">
            <p:ph type="title"/>
          </p:nvPr>
        </p:nvSpPr>
        <p:spPr>
          <a:xfrm>
            <a:off x="609600" y="2490114"/>
            <a:ext cx="10972800" cy="430887"/>
          </a:xfrm>
        </p:spPr>
        <p:txBody>
          <a:bodyPr wrap="square" lIns="0" anchor="b" anchorCtr="0">
            <a:spAutoFit/>
          </a:bodyPr>
          <a:lstStyle>
            <a:lvl1pPr algn="ctr">
              <a:defRPr b="1"/>
            </a:lvl1pPr>
          </a:lstStyle>
          <a:p>
            <a:r>
              <a:rPr lang="en-US"/>
              <a:t>Click to edit Master title style</a:t>
            </a:r>
            <a:endParaRPr lang="en-US" dirty="0"/>
          </a:p>
        </p:txBody>
      </p:sp>
      <p:sp>
        <p:nvSpPr>
          <p:cNvPr id="10" name="Text Placeholder 9"/>
          <p:cNvSpPr>
            <a:spLocks noGrp="1"/>
          </p:cNvSpPr>
          <p:nvPr userDrawn="1">
            <p:ph type="body" sz="quarter" idx="10"/>
          </p:nvPr>
        </p:nvSpPr>
        <p:spPr>
          <a:xfrm>
            <a:off x="660400" y="3022600"/>
            <a:ext cx="10871200" cy="492443"/>
          </a:xfrm>
        </p:spPr>
        <p:txBody>
          <a:bodyPr wrap="square" lIns="0" tIns="0" rIns="0" bIns="0">
            <a:spAutoFit/>
          </a:bodyPr>
          <a:lstStyle>
            <a:lvl1pPr marL="0" indent="0" algn="ctr">
              <a:buNone/>
              <a:defRPr sz="3200"/>
            </a:lvl1pPr>
            <a:lvl2pPr marL="459306" indent="0" algn="ctr">
              <a:buNone/>
              <a:defRPr/>
            </a:lvl2pPr>
            <a:lvl3pPr marL="1062540" indent="0" algn="ctr">
              <a:buNone/>
              <a:defRPr/>
            </a:lvl3pPr>
            <a:lvl4pPr marL="1828754" indent="0" algn="ctr">
              <a:buNone/>
              <a:defRPr/>
            </a:lvl4pPr>
            <a:lvl5pPr marL="2438339" indent="0" algn="ctr">
              <a:buNone/>
              <a:defRPr/>
            </a:lvl5pPr>
          </a:lstStyle>
          <a:p>
            <a:pPr lvl="0"/>
            <a:r>
              <a:rPr lang="en-US"/>
              <a:t>Click to edit Master text styles</a:t>
            </a:r>
          </a:p>
        </p:txBody>
      </p:sp>
    </p:spTree>
    <p:extLst>
      <p:ext uri="{BB962C8B-B14F-4D97-AF65-F5344CB8AC3E}">
        <p14:creationId xmlns:p14="http://schemas.microsoft.com/office/powerpoint/2010/main" val="3650473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75C069-21E2-4C09-B746-A3E85DC88CB1}"/>
              </a:ext>
            </a:extLst>
          </p:cNvPr>
          <p:cNvSpPr>
            <a:spLocks noGrp="1"/>
          </p:cNvSpPr>
          <p:nvPr>
            <p:ph type="dt" sz="half" idx="10"/>
          </p:nvPr>
        </p:nvSpPr>
        <p:spPr/>
        <p:txBody>
          <a:bodyPr/>
          <a:lstStyle/>
          <a:p>
            <a:fld id="{3C5A5895-4F80-4331-A92A-8A5E82B9293F}" type="datetimeFigureOut">
              <a:rPr lang="en-US" smtClean="0"/>
              <a:t>5/4/2022</a:t>
            </a:fld>
            <a:endParaRPr lang="en-US"/>
          </a:p>
        </p:txBody>
      </p:sp>
      <p:sp>
        <p:nvSpPr>
          <p:cNvPr id="3" name="Footer Placeholder 2">
            <a:extLst>
              <a:ext uri="{FF2B5EF4-FFF2-40B4-BE49-F238E27FC236}">
                <a16:creationId xmlns:a16="http://schemas.microsoft.com/office/drawing/2014/main" id="{A5737386-AE0E-4561-B4B2-FA0FB7E053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C065FF-1502-49F6-8384-91199CA3B440}"/>
              </a:ext>
            </a:extLst>
          </p:cNvPr>
          <p:cNvSpPr>
            <a:spLocks noGrp="1"/>
          </p:cNvSpPr>
          <p:nvPr>
            <p:ph type="sldNum" sz="quarter" idx="12"/>
          </p:nvPr>
        </p:nvSpPr>
        <p:spPr>
          <a:xfrm>
            <a:off x="9448800" y="6446838"/>
            <a:ext cx="2743200" cy="365125"/>
          </a:xfrm>
          <a:prstGeom prst="rect">
            <a:avLst/>
          </a:prstGeom>
        </p:spPr>
        <p:txBody>
          <a:bodyPr/>
          <a:lstStyle/>
          <a:p>
            <a:fld id="{AA02DECB-0E24-41AB-9F3B-D68671098CE1}" type="slidenum">
              <a:rPr lang="en-US" smtClean="0"/>
              <a:t>‹#›</a:t>
            </a:fld>
            <a:endParaRPr lang="en-US"/>
          </a:p>
        </p:txBody>
      </p:sp>
    </p:spTree>
    <p:extLst>
      <p:ext uri="{BB962C8B-B14F-4D97-AF65-F5344CB8AC3E}">
        <p14:creationId xmlns:p14="http://schemas.microsoft.com/office/powerpoint/2010/main" val="469956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98DAC9-BF64-0B40-BFDF-81B8EDAE6075}" type="datetimeFigureOut">
              <a:rPr lang="en-US" smtClean="0"/>
              <a:t>5/4/2022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04E378-205F-EE45-9C0D-BB68C141DEFB}" type="slidenum">
              <a:rPr lang="en-US" smtClean="0"/>
              <a:t>‹#›</a:t>
            </a:fld>
            <a:endParaRPr lang="en-US" dirty="0"/>
          </a:p>
        </p:txBody>
      </p:sp>
    </p:spTree>
    <p:extLst>
      <p:ext uri="{BB962C8B-B14F-4D97-AF65-F5344CB8AC3E}">
        <p14:creationId xmlns:p14="http://schemas.microsoft.com/office/powerpoint/2010/main" val="1560006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8DAC9-BF64-0B40-BFDF-81B8EDAE6075}" type="datetimeFigureOut">
              <a:rPr lang="en-US" smtClean="0"/>
              <a:t>5/4/2022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04E378-205F-EE45-9C0D-BB68C141DEFB}" type="slidenum">
              <a:rPr lang="en-US" smtClean="0"/>
              <a:t>‹#›</a:t>
            </a:fld>
            <a:endParaRPr lang="en-US" dirty="0"/>
          </a:p>
        </p:txBody>
      </p:sp>
    </p:spTree>
    <p:extLst>
      <p:ext uri="{BB962C8B-B14F-4D97-AF65-F5344CB8AC3E}">
        <p14:creationId xmlns:p14="http://schemas.microsoft.com/office/powerpoint/2010/main" val="2130261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98DAC9-BF64-0B40-BFDF-81B8EDAE6075}" type="datetimeFigureOut">
              <a:rPr lang="en-US" smtClean="0"/>
              <a:t>5/4/2022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04E378-205F-EE45-9C0D-BB68C141DEFB}" type="slidenum">
              <a:rPr lang="en-US" smtClean="0"/>
              <a:t>‹#›</a:t>
            </a:fld>
            <a:endParaRPr lang="en-US" dirty="0"/>
          </a:p>
        </p:txBody>
      </p:sp>
    </p:spTree>
    <p:extLst>
      <p:ext uri="{BB962C8B-B14F-4D97-AF65-F5344CB8AC3E}">
        <p14:creationId xmlns:p14="http://schemas.microsoft.com/office/powerpoint/2010/main" val="1055171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98DAC9-BF64-0B40-BFDF-81B8EDAE6075}" type="datetimeFigureOut">
              <a:rPr lang="en-US" smtClean="0"/>
              <a:t>5/4/2022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04E378-205F-EE45-9C0D-BB68C141DEFB}" type="slidenum">
              <a:rPr lang="en-US" smtClean="0"/>
              <a:t>‹#›</a:t>
            </a:fld>
            <a:endParaRPr lang="en-US" dirty="0"/>
          </a:p>
        </p:txBody>
      </p:sp>
    </p:spTree>
    <p:extLst>
      <p:ext uri="{BB962C8B-B14F-4D97-AF65-F5344CB8AC3E}">
        <p14:creationId xmlns:p14="http://schemas.microsoft.com/office/powerpoint/2010/main" val="1226262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98DAC9-BF64-0B40-BFDF-81B8EDAE6075}" type="datetimeFigureOut">
              <a:rPr lang="en-US" smtClean="0"/>
              <a:t>5/4/2022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04E378-205F-EE45-9C0D-BB68C141DEFB}" type="slidenum">
              <a:rPr lang="en-US" smtClean="0"/>
              <a:t>‹#›</a:t>
            </a:fld>
            <a:endParaRPr lang="en-US" dirty="0"/>
          </a:p>
        </p:txBody>
      </p:sp>
    </p:spTree>
    <p:extLst>
      <p:ext uri="{BB962C8B-B14F-4D97-AF65-F5344CB8AC3E}">
        <p14:creationId xmlns:p14="http://schemas.microsoft.com/office/powerpoint/2010/main" val="1784419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98DAC9-BF64-0B40-BFDF-81B8EDAE6075}" type="datetimeFigureOut">
              <a:rPr lang="en-US" smtClean="0"/>
              <a:t>5/4/2022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04E378-205F-EE45-9C0D-BB68C141DEFB}" type="slidenum">
              <a:rPr lang="en-US" smtClean="0"/>
              <a:t>‹#›</a:t>
            </a:fld>
            <a:endParaRPr lang="en-US" dirty="0"/>
          </a:p>
        </p:txBody>
      </p:sp>
    </p:spTree>
    <p:extLst>
      <p:ext uri="{BB962C8B-B14F-4D97-AF65-F5344CB8AC3E}">
        <p14:creationId xmlns:p14="http://schemas.microsoft.com/office/powerpoint/2010/main" val="3292198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98DAC9-BF64-0B40-BFDF-81B8EDAE6075}" type="datetimeFigureOut">
              <a:rPr lang="en-US" smtClean="0"/>
              <a:t>5/4/2022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04E378-205F-EE45-9C0D-BB68C141DEFB}" type="slidenum">
              <a:rPr lang="en-US" smtClean="0"/>
              <a:t>‹#›</a:t>
            </a:fld>
            <a:endParaRPr lang="en-US" dirty="0"/>
          </a:p>
        </p:txBody>
      </p:sp>
    </p:spTree>
    <p:extLst>
      <p:ext uri="{BB962C8B-B14F-4D97-AF65-F5344CB8AC3E}">
        <p14:creationId xmlns:p14="http://schemas.microsoft.com/office/powerpoint/2010/main" val="3289562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8DAC9-BF64-0B40-BFDF-81B8EDAE6075}" type="datetimeFigureOut">
              <a:rPr lang="en-US" smtClean="0"/>
              <a:t>5/4/2022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04E378-205F-EE45-9C0D-BB68C141DEFB}" type="slidenum">
              <a:rPr lang="en-US" smtClean="0"/>
              <a:t>‹#›</a:t>
            </a:fld>
            <a:endParaRPr lang="en-US" dirty="0"/>
          </a:p>
        </p:txBody>
      </p:sp>
    </p:spTree>
    <p:extLst>
      <p:ext uri="{BB962C8B-B14F-4D97-AF65-F5344CB8AC3E}">
        <p14:creationId xmlns:p14="http://schemas.microsoft.com/office/powerpoint/2010/main" val="4581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8DAC9-BF64-0B40-BFDF-81B8EDAE6075}" type="datetimeFigureOut">
              <a:rPr lang="en-US" smtClean="0"/>
              <a:t>5/4/2022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04E378-205F-EE45-9C0D-BB68C141DEFB}" type="slidenum">
              <a:rPr lang="en-US" smtClean="0"/>
              <a:t>‹#›</a:t>
            </a:fld>
            <a:endParaRPr lang="en-US" dirty="0"/>
          </a:p>
        </p:txBody>
      </p:sp>
    </p:spTree>
    <p:extLst>
      <p:ext uri="{BB962C8B-B14F-4D97-AF65-F5344CB8AC3E}">
        <p14:creationId xmlns:p14="http://schemas.microsoft.com/office/powerpoint/2010/main" val="616678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74637"/>
            <a:ext cx="11460480" cy="563563"/>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65760" y="1397000"/>
            <a:ext cx="11460480" cy="4876800"/>
          </a:xfrm>
        </p:spPr>
        <p:txBody>
          <a:bodyPr/>
          <a:lstStyle>
            <a:lvl1pPr marL="0" indent="0">
              <a:buFontTx/>
              <a:buNone/>
              <a:defRPr sz="2667"/>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Click to edit Master text styles</a:t>
            </a:r>
          </a:p>
        </p:txBody>
      </p:sp>
      <p:sp>
        <p:nvSpPr>
          <p:cNvPr id="9" name="Slide Number Placeholder 5"/>
          <p:cNvSpPr>
            <a:spLocks noGrp="1"/>
          </p:cNvSpPr>
          <p:nvPr>
            <p:ph type="sldNum" sz="quarter" idx="4"/>
          </p:nvPr>
        </p:nvSpPr>
        <p:spPr>
          <a:xfrm>
            <a:off x="10972800" y="6350152"/>
            <a:ext cx="853440" cy="228449"/>
          </a:xfrm>
          <a:prstGeom prst="rect">
            <a:avLst/>
          </a:prstGeom>
        </p:spPr>
        <p:txBody>
          <a:bodyPr vert="horz" wrap="none" lIns="0" tIns="0" rIns="0" bIns="0" rtlCol="0" anchor="b" anchorCtr="0"/>
          <a:lstStyle>
            <a:lvl1pPr algn="r">
              <a:defRPr sz="1333">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8DAC9-BF64-0B40-BFDF-81B8EDAE6075}" type="datetimeFigureOut">
              <a:rPr lang="en-US" smtClean="0"/>
              <a:t>5/4/2022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04E378-205F-EE45-9C0D-BB68C141DEFB}" type="slidenum">
              <a:rPr lang="en-US" smtClean="0"/>
              <a:t>‹#›</a:t>
            </a:fld>
            <a:endParaRPr lang="en-US" dirty="0"/>
          </a:p>
        </p:txBody>
      </p:sp>
    </p:spTree>
    <p:extLst>
      <p:ext uri="{BB962C8B-B14F-4D97-AF65-F5344CB8AC3E}">
        <p14:creationId xmlns:p14="http://schemas.microsoft.com/office/powerpoint/2010/main" val="307973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8DAC9-BF64-0B40-BFDF-81B8EDAE6075}" type="datetimeFigureOut">
              <a:rPr lang="en-US" smtClean="0"/>
              <a:t>5/4/2022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04E378-205F-EE45-9C0D-BB68C141DEFB}" type="slidenum">
              <a:rPr lang="en-US" smtClean="0"/>
              <a:t>‹#›</a:t>
            </a:fld>
            <a:endParaRPr lang="en-US" dirty="0"/>
          </a:p>
        </p:txBody>
      </p:sp>
    </p:spTree>
    <p:extLst>
      <p:ext uri="{BB962C8B-B14F-4D97-AF65-F5344CB8AC3E}">
        <p14:creationId xmlns:p14="http://schemas.microsoft.com/office/powerpoint/2010/main" val="1689749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userDrawn="1"/>
        </p:nvSpPr>
        <p:spPr bwMode="white">
          <a:xfrm>
            <a:off x="0" y="0"/>
            <a:ext cx="12192000" cy="4298868"/>
          </a:xfrm>
          <a:prstGeom prst="rect">
            <a:avLst/>
          </a:prstGeom>
          <a:gradFill>
            <a:gsLst>
              <a:gs pos="0">
                <a:srgbClr val="B5DEFF"/>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b="0" i="0" dirty="0">
              <a:latin typeface="Calibri" panose="020F0502020204030204" pitchFamily="34" charset="0"/>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3642" y="5732055"/>
            <a:ext cx="3363497" cy="1125947"/>
          </a:xfrm>
          <a:prstGeom prst="rect">
            <a:avLst/>
          </a:prstGeom>
        </p:spPr>
      </p:pic>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val="0"/>
              </a:ext>
            </a:extLst>
          </a:blip>
          <a:srcRect r="9620" b="9456"/>
          <a:stretch/>
        </p:blipFill>
        <p:spPr bwMode="ltGray">
          <a:xfrm>
            <a:off x="8054546" y="2758870"/>
            <a:ext cx="4137455" cy="4114143"/>
          </a:xfrm>
          <a:prstGeom prst="rect">
            <a:avLst/>
          </a:prstGeom>
        </p:spPr>
      </p:pic>
      <p:sp>
        <p:nvSpPr>
          <p:cNvPr id="2" name="Title 1"/>
          <p:cNvSpPr>
            <a:spLocks noGrp="1"/>
          </p:cNvSpPr>
          <p:nvPr>
            <p:ph type="ctrTitle" hasCustomPrompt="1"/>
          </p:nvPr>
        </p:nvSpPr>
        <p:spPr>
          <a:xfrm>
            <a:off x="539013" y="1658722"/>
            <a:ext cx="7139517" cy="2649118"/>
          </a:xfrm>
        </p:spPr>
        <p:txBody>
          <a:bodyPr/>
          <a:lstStyle>
            <a:lvl1pPr>
              <a:defRPr sz="4000">
                <a:solidFill>
                  <a:schemeClr val="tx1"/>
                </a:solidFill>
              </a:defRPr>
            </a:lvl1pPr>
          </a:lstStyle>
          <a:p>
            <a:r>
              <a:rPr lang="en-US" dirty="0"/>
              <a:t>Presentation Title Here</a:t>
            </a:r>
            <a:br>
              <a:rPr lang="en-US" dirty="0"/>
            </a:br>
            <a:r>
              <a:rPr lang="en-US" dirty="0"/>
              <a:t>Two Lines are Best</a:t>
            </a:r>
          </a:p>
        </p:txBody>
      </p:sp>
      <p:sp>
        <p:nvSpPr>
          <p:cNvPr id="3" name="Subtitle 2"/>
          <p:cNvSpPr>
            <a:spLocks noGrp="1"/>
          </p:cNvSpPr>
          <p:nvPr>
            <p:ph type="subTitle" idx="1"/>
          </p:nvPr>
        </p:nvSpPr>
        <p:spPr>
          <a:xfrm>
            <a:off x="549176" y="4683760"/>
            <a:ext cx="7141945" cy="898232"/>
          </a:xfrm>
        </p:spPr>
        <p:txBody>
          <a:bodyPr/>
          <a:lstStyle>
            <a:lvl1pPr marL="0" indent="0" algn="l">
              <a:buNone/>
              <a:defRPr>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C9D4061E-8003-664A-927D-13E869D8DB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45875" y="-213360"/>
            <a:ext cx="7159451" cy="2235200"/>
          </a:xfrm>
          <a:prstGeom prst="rect">
            <a:avLst/>
          </a:prstGeom>
        </p:spPr>
      </p:pic>
    </p:spTree>
    <p:extLst>
      <p:ext uri="{BB962C8B-B14F-4D97-AF65-F5344CB8AC3E}">
        <p14:creationId xmlns:p14="http://schemas.microsoft.com/office/powerpoint/2010/main" val="446796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Interior Slides; 36 </a:t>
            </a:r>
            <a:r>
              <a:rPr lang="en-US" dirty="0" err="1"/>
              <a:t>pt</a:t>
            </a:r>
            <a:r>
              <a:rPr lang="en-US" dirty="0"/>
              <a:t> type, keep to one line if possible</a:t>
            </a:r>
          </a:p>
        </p:txBody>
      </p:sp>
      <p:sp>
        <p:nvSpPr>
          <p:cNvPr id="3" name="Content Placeholder 2"/>
          <p:cNvSpPr>
            <a:spLocks noGrp="1"/>
          </p:cNvSpPr>
          <p:nvPr>
            <p:ph idx="1"/>
          </p:nvPr>
        </p:nvSpPr>
        <p:spPr/>
        <p:txBody>
          <a:bodyPr/>
          <a:lstStyle>
            <a:lvl5pPr>
              <a:defRPr/>
            </a:lvl5pPr>
            <a:lvl6pPr marL="1142971"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A04C45C-EEE3-41C4-9EC5-D358FEAE28D9}" type="slidenum">
              <a:rPr lang="en-US" smtClean="0"/>
              <a:pPr/>
              <a:t>‹#›</a:t>
            </a:fld>
            <a:endParaRPr lang="en-US" dirty="0"/>
          </a:p>
        </p:txBody>
      </p:sp>
    </p:spTree>
    <p:extLst>
      <p:ext uri="{BB962C8B-B14F-4D97-AF65-F5344CB8AC3E}">
        <p14:creationId xmlns:p14="http://schemas.microsoft.com/office/powerpoint/2010/main" val="3312720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9620" b="9456"/>
          <a:stretch/>
        </p:blipFill>
        <p:spPr bwMode="ltGray">
          <a:xfrm>
            <a:off x="8054546" y="2758870"/>
            <a:ext cx="4137455" cy="4114143"/>
          </a:xfrm>
          <a:prstGeom prst="rect">
            <a:avLst/>
          </a:prstGeom>
        </p:spPr>
      </p:pic>
      <p:sp>
        <p:nvSpPr>
          <p:cNvPr id="2" name="Title 1"/>
          <p:cNvSpPr>
            <a:spLocks noGrp="1"/>
          </p:cNvSpPr>
          <p:nvPr>
            <p:ph type="title" hasCustomPrompt="1"/>
          </p:nvPr>
        </p:nvSpPr>
        <p:spPr>
          <a:xfrm>
            <a:off x="364068" y="1574801"/>
            <a:ext cx="6364981" cy="2535240"/>
          </a:xfrm>
        </p:spPr>
        <p:txBody>
          <a:bodyPr anchor="b">
            <a:noAutofit/>
          </a:bodyPr>
          <a:lstStyle>
            <a:lvl1pPr algn="l">
              <a:defRPr sz="3600" b="0" cap="none">
                <a:solidFill>
                  <a:schemeClr val="tx2"/>
                </a:solidFill>
              </a:defRPr>
            </a:lvl1pPr>
          </a:lstStyle>
          <a:p>
            <a:r>
              <a:rPr lang="en-US" dirty="0"/>
              <a:t>Divider Slide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A04C45C-EEE3-41C4-9EC5-D358FEAE28D9}" type="slidenum">
              <a:rPr lang="en-US" smtClean="0"/>
              <a:pPr/>
              <a:t>‹#›</a:t>
            </a:fld>
            <a:endParaRPr lang="en-US" dirty="0"/>
          </a:p>
        </p:txBody>
      </p:sp>
      <p:pic>
        <p:nvPicPr>
          <p:cNvPr id="11" name="Picture 10" descr="Lurie_R_RGB.png">
            <a:extLst>
              <a:ext uri="{FF2B5EF4-FFF2-40B4-BE49-F238E27FC236}">
                <a16:creationId xmlns:a16="http://schemas.microsoft.com/office/drawing/2014/main" id="{B26BF698-6E83-5948-9855-2CB90A1E53F1}"/>
              </a:ext>
            </a:extLst>
          </p:cNvPr>
          <p:cNvPicPr>
            <a:picLocks noChangeAspect="1"/>
          </p:cNvPicPr>
          <p:nvPr userDrawn="1"/>
        </p:nvPicPr>
        <p:blipFill>
          <a:blip r:embed="rId3" cstate="print"/>
          <a:stretch>
            <a:fillRect/>
          </a:stretch>
        </p:blipFill>
        <p:spPr>
          <a:xfrm>
            <a:off x="132080" y="6106355"/>
            <a:ext cx="2265680" cy="751647"/>
          </a:xfrm>
          <a:prstGeom prst="rect">
            <a:avLst/>
          </a:prstGeom>
        </p:spPr>
      </p:pic>
      <p:pic>
        <p:nvPicPr>
          <p:cNvPr id="12" name="Picture 11">
            <a:extLst>
              <a:ext uri="{FF2B5EF4-FFF2-40B4-BE49-F238E27FC236}">
                <a16:creationId xmlns:a16="http://schemas.microsoft.com/office/drawing/2014/main" id="{637F149C-DBE2-1B4A-96AB-43AF59D9C79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93760" y="2"/>
            <a:ext cx="3698240" cy="1146923"/>
          </a:xfrm>
          <a:prstGeom prst="rect">
            <a:avLst/>
          </a:prstGeom>
        </p:spPr>
      </p:pic>
    </p:spTree>
    <p:extLst>
      <p:ext uri="{BB962C8B-B14F-4D97-AF65-F5344CB8AC3E}">
        <p14:creationId xmlns:p14="http://schemas.microsoft.com/office/powerpoint/2010/main" val="1740619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nchorCtr="0">
            <a:noAutofit/>
          </a:bodyPr>
          <a:lstStyle>
            <a:lvl1pPr>
              <a:defRPr/>
            </a:lvl1pPr>
          </a:lstStyle>
          <a:p>
            <a:r>
              <a:rPr lang="en-US" dirty="0"/>
              <a:t>Two Column Layout</a:t>
            </a:r>
          </a:p>
        </p:txBody>
      </p:sp>
      <p:sp>
        <p:nvSpPr>
          <p:cNvPr id="3" name="Content Placeholder 2"/>
          <p:cNvSpPr>
            <a:spLocks noGrp="1"/>
          </p:cNvSpPr>
          <p:nvPr>
            <p:ph sz="half" idx="1"/>
          </p:nvPr>
        </p:nvSpPr>
        <p:spPr>
          <a:xfrm>
            <a:off x="364067" y="1600205"/>
            <a:ext cx="5632704" cy="4525963"/>
          </a:xfrm>
        </p:spPr>
        <p:txBody>
          <a:bodyPr>
            <a:noAutofit/>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5"/>
            <a:ext cx="5632704" cy="4525963"/>
          </a:xfrm>
        </p:spPr>
        <p:txBody>
          <a:bodyPr>
            <a:noAutofit/>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A04C45C-EEE3-41C4-9EC5-D358FEAE28D9}" type="slidenum">
              <a:rPr lang="en-US" smtClean="0"/>
              <a:pPr/>
              <a:t>‹#›</a:t>
            </a:fld>
            <a:endParaRPr lang="en-US" dirty="0"/>
          </a:p>
        </p:txBody>
      </p:sp>
    </p:spTree>
    <p:extLst>
      <p:ext uri="{BB962C8B-B14F-4D97-AF65-F5344CB8AC3E}">
        <p14:creationId xmlns:p14="http://schemas.microsoft.com/office/powerpoint/2010/main" val="4222524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C863B0F-5CDD-444A-BDA3-EEE1386EA8E0}"/>
              </a:ext>
            </a:extLst>
          </p:cNvPr>
          <p:cNvSpPr/>
          <p:nvPr userDrawn="1"/>
        </p:nvSpPr>
        <p:spPr bwMode="white">
          <a:xfrm>
            <a:off x="0" y="0"/>
            <a:ext cx="12192000" cy="1310054"/>
          </a:xfrm>
          <a:prstGeom prst="rect">
            <a:avLst/>
          </a:prstGeom>
          <a:gradFill>
            <a:gsLst>
              <a:gs pos="0">
                <a:srgbClr val="B5DEFF"/>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alibri" panose="020F0502020204030204" pitchFamily="34" charset="0"/>
            </a:endParaRPr>
          </a:p>
        </p:txBody>
      </p:sp>
      <p:sp>
        <p:nvSpPr>
          <p:cNvPr id="2" name="Title 1"/>
          <p:cNvSpPr>
            <a:spLocks noGrp="1"/>
          </p:cNvSpPr>
          <p:nvPr>
            <p:ph type="title" hasCustomPrompt="1"/>
          </p:nvPr>
        </p:nvSpPr>
        <p:spPr/>
        <p:txBody>
          <a:bodyPr anchor="ctr" anchorCtr="0"/>
          <a:lstStyle>
            <a:lvl1pPr>
              <a:defRPr baseline="0"/>
            </a:lvl1pPr>
          </a:lstStyle>
          <a:p>
            <a:r>
              <a:rPr lang="en-US" dirty="0"/>
              <a:t>Two Column Layout for Imagery</a:t>
            </a:r>
          </a:p>
        </p:txBody>
      </p:sp>
      <p:sp>
        <p:nvSpPr>
          <p:cNvPr id="4" name="Content Placeholder 3"/>
          <p:cNvSpPr>
            <a:spLocks noGrp="1"/>
          </p:cNvSpPr>
          <p:nvPr>
            <p:ph sz="half" idx="2" hasCustomPrompt="1"/>
          </p:nvPr>
        </p:nvSpPr>
        <p:spPr>
          <a:xfrm>
            <a:off x="364067" y="1600199"/>
            <a:ext cx="5632704" cy="4526280"/>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add text or use icons below for other content</a:t>
            </a:r>
          </a:p>
        </p:txBody>
      </p:sp>
      <p:sp>
        <p:nvSpPr>
          <p:cNvPr id="6" name="Content Placeholder 5"/>
          <p:cNvSpPr>
            <a:spLocks noGrp="1"/>
          </p:cNvSpPr>
          <p:nvPr>
            <p:ph sz="quarter" idx="4" hasCustomPrompt="1"/>
          </p:nvPr>
        </p:nvSpPr>
        <p:spPr>
          <a:xfrm>
            <a:off x="6205089" y="1600199"/>
            <a:ext cx="5620512" cy="4526280"/>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add text or use icons below for other content</a:t>
            </a:r>
          </a:p>
        </p:txBody>
      </p:sp>
      <p:sp>
        <p:nvSpPr>
          <p:cNvPr id="9" name="Slide Number Placeholder 8"/>
          <p:cNvSpPr>
            <a:spLocks noGrp="1"/>
          </p:cNvSpPr>
          <p:nvPr>
            <p:ph type="sldNum" sz="quarter" idx="12"/>
          </p:nvPr>
        </p:nvSpPr>
        <p:spPr/>
        <p:txBody>
          <a:bodyPr/>
          <a:lstStyle/>
          <a:p>
            <a:fld id="{0A04C45C-EEE3-41C4-9EC5-D358FEAE28D9}" type="slidenum">
              <a:rPr lang="en-US" smtClean="0"/>
              <a:pPr/>
              <a:t>‹#›</a:t>
            </a:fld>
            <a:endParaRPr lang="en-US" dirty="0"/>
          </a:p>
        </p:txBody>
      </p:sp>
      <p:pic>
        <p:nvPicPr>
          <p:cNvPr id="10" name="Picture 9">
            <a:extLst>
              <a:ext uri="{FF2B5EF4-FFF2-40B4-BE49-F238E27FC236}">
                <a16:creationId xmlns:a16="http://schemas.microsoft.com/office/drawing/2014/main" id="{36B6266C-3F9F-4642-98CD-42B1AEAD50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3760" y="2"/>
            <a:ext cx="3698240" cy="1146923"/>
          </a:xfrm>
          <a:prstGeom prst="rect">
            <a:avLst/>
          </a:prstGeom>
        </p:spPr>
      </p:pic>
      <p:pic>
        <p:nvPicPr>
          <p:cNvPr id="12" name="Picture 11" descr="Lurie_R_RGB.png">
            <a:extLst>
              <a:ext uri="{FF2B5EF4-FFF2-40B4-BE49-F238E27FC236}">
                <a16:creationId xmlns:a16="http://schemas.microsoft.com/office/drawing/2014/main" id="{DD5148CB-55B1-984D-8677-B04D43F1BC8F}"/>
              </a:ext>
            </a:extLst>
          </p:cNvPr>
          <p:cNvPicPr>
            <a:picLocks noChangeAspect="1"/>
          </p:cNvPicPr>
          <p:nvPr userDrawn="1"/>
        </p:nvPicPr>
        <p:blipFill>
          <a:blip r:embed="rId3" cstate="print"/>
          <a:stretch>
            <a:fillRect/>
          </a:stretch>
        </p:blipFill>
        <p:spPr>
          <a:xfrm>
            <a:off x="132080" y="6106355"/>
            <a:ext cx="2265680" cy="751647"/>
          </a:xfrm>
          <a:prstGeom prst="rect">
            <a:avLst/>
          </a:prstGeom>
        </p:spPr>
      </p:pic>
    </p:spTree>
    <p:extLst>
      <p:ext uri="{BB962C8B-B14F-4D97-AF65-F5344CB8AC3E}">
        <p14:creationId xmlns:p14="http://schemas.microsoft.com/office/powerpoint/2010/main" val="2169163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nchorCtr="0"/>
          <a:lstStyle>
            <a:lvl1pPr>
              <a:defRPr baseline="0"/>
            </a:lvl1pPr>
          </a:lstStyle>
          <a:p>
            <a:r>
              <a:rPr lang="en-US" dirty="0"/>
              <a:t>Title-Only Layout </a:t>
            </a:r>
            <a:br>
              <a:rPr lang="en-US" dirty="0"/>
            </a:br>
            <a:r>
              <a:rPr lang="en-US" dirty="0"/>
              <a:t>for off-format content</a:t>
            </a:r>
          </a:p>
        </p:txBody>
      </p:sp>
      <p:sp>
        <p:nvSpPr>
          <p:cNvPr id="5" name="Slide Number Placeholder 4"/>
          <p:cNvSpPr>
            <a:spLocks noGrp="1"/>
          </p:cNvSpPr>
          <p:nvPr>
            <p:ph type="sldNum" sz="quarter" idx="12"/>
          </p:nvPr>
        </p:nvSpPr>
        <p:spPr/>
        <p:txBody>
          <a:bodyPr/>
          <a:lstStyle/>
          <a:p>
            <a:fld id="{0A04C45C-EEE3-41C4-9EC5-D358FEAE28D9}" type="slidenum">
              <a:rPr lang="en-US" smtClean="0"/>
              <a:pPr/>
              <a:t>‹#›</a:t>
            </a:fld>
            <a:endParaRPr lang="en-US" dirty="0"/>
          </a:p>
        </p:txBody>
      </p:sp>
    </p:spTree>
    <p:extLst>
      <p:ext uri="{BB962C8B-B14F-4D97-AF65-F5344CB8AC3E}">
        <p14:creationId xmlns:p14="http://schemas.microsoft.com/office/powerpoint/2010/main" val="1984886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D85AD1-6300-A84E-A135-D420B8B30A08}"/>
              </a:ext>
            </a:extLst>
          </p:cNvPr>
          <p:cNvSpPr/>
          <p:nvPr userDrawn="1"/>
        </p:nvSpPr>
        <p:spPr bwMode="white">
          <a:xfrm>
            <a:off x="0" y="0"/>
            <a:ext cx="12192000" cy="1310054"/>
          </a:xfrm>
          <a:prstGeom prst="rect">
            <a:avLst/>
          </a:prstGeom>
          <a:gradFill>
            <a:gsLst>
              <a:gs pos="0">
                <a:srgbClr val="B5DEFF"/>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A04C45C-EEE3-41C4-9EC5-D358FEAE28D9}" type="slidenum">
              <a:rPr lang="en-US" smtClean="0"/>
              <a:pPr/>
              <a:t>‹#›</a:t>
            </a:fld>
            <a:endParaRPr lang="en-US" dirty="0"/>
          </a:p>
        </p:txBody>
      </p:sp>
      <p:pic>
        <p:nvPicPr>
          <p:cNvPr id="5" name="Picture 4" descr="Lurie_R_RGB.png">
            <a:extLst>
              <a:ext uri="{FF2B5EF4-FFF2-40B4-BE49-F238E27FC236}">
                <a16:creationId xmlns:a16="http://schemas.microsoft.com/office/drawing/2014/main" id="{32696C6B-620D-CD4B-BC68-F1509C2BC918}"/>
              </a:ext>
            </a:extLst>
          </p:cNvPr>
          <p:cNvPicPr>
            <a:picLocks noChangeAspect="1"/>
          </p:cNvPicPr>
          <p:nvPr userDrawn="1"/>
        </p:nvPicPr>
        <p:blipFill>
          <a:blip r:embed="rId2" cstate="print"/>
          <a:stretch>
            <a:fillRect/>
          </a:stretch>
        </p:blipFill>
        <p:spPr>
          <a:xfrm>
            <a:off x="132080" y="6106355"/>
            <a:ext cx="2265680" cy="751647"/>
          </a:xfrm>
          <a:prstGeom prst="rect">
            <a:avLst/>
          </a:prstGeom>
        </p:spPr>
      </p:pic>
      <p:pic>
        <p:nvPicPr>
          <p:cNvPr id="6" name="Picture 5">
            <a:extLst>
              <a:ext uri="{FF2B5EF4-FFF2-40B4-BE49-F238E27FC236}">
                <a16:creationId xmlns:a16="http://schemas.microsoft.com/office/drawing/2014/main" id="{2FF58F6A-1C30-804C-8206-711634F11E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3760" y="2"/>
            <a:ext cx="3698240" cy="1146923"/>
          </a:xfrm>
          <a:prstGeom prst="rect">
            <a:avLst/>
          </a:prstGeom>
        </p:spPr>
      </p:pic>
    </p:spTree>
    <p:extLst>
      <p:ext uri="{BB962C8B-B14F-4D97-AF65-F5344CB8AC3E}">
        <p14:creationId xmlns:p14="http://schemas.microsoft.com/office/powerpoint/2010/main" val="1307069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userDrawn="1"/>
        </p:nvSpPr>
        <p:spPr bwMode="white">
          <a:xfrm>
            <a:off x="0" y="0"/>
            <a:ext cx="12192000" cy="1310054"/>
          </a:xfrm>
          <a:prstGeom prst="rect">
            <a:avLst/>
          </a:prstGeom>
          <a:gradFill>
            <a:gsLst>
              <a:gs pos="0">
                <a:srgbClr val="B5DEFF"/>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alibri" panose="020F0502020204030204" pitchFamily="34" charset="0"/>
            </a:endParaRPr>
          </a:p>
        </p:txBody>
      </p:sp>
      <p:sp>
        <p:nvSpPr>
          <p:cNvPr id="2" name="Title 1"/>
          <p:cNvSpPr>
            <a:spLocks noGrp="1"/>
          </p:cNvSpPr>
          <p:nvPr>
            <p:ph type="title"/>
          </p:nvPr>
        </p:nvSpPr>
        <p:spPr>
          <a:xfrm>
            <a:off x="317371" y="1059488"/>
            <a:ext cx="4011084" cy="1162050"/>
          </a:xfrm>
        </p:spPr>
        <p:txBody>
          <a:bodyPr anchor="b">
            <a:noAutofit/>
          </a:bodyPr>
          <a:lstStyle>
            <a:lvl1pPr algn="l">
              <a:defRPr sz="2000" b="1"/>
            </a:lvl1pPr>
          </a:lstStyle>
          <a:p>
            <a:r>
              <a:rPr lang="en-US"/>
              <a:t>Click to edit Master title style</a:t>
            </a:r>
          </a:p>
        </p:txBody>
      </p:sp>
      <p:sp>
        <p:nvSpPr>
          <p:cNvPr id="3" name="Content Placeholder 2"/>
          <p:cNvSpPr>
            <a:spLocks noGrp="1"/>
          </p:cNvSpPr>
          <p:nvPr>
            <p:ph idx="1"/>
          </p:nvPr>
        </p:nvSpPr>
        <p:spPr>
          <a:xfrm>
            <a:off x="4474503" y="1059493"/>
            <a:ext cx="6815667" cy="5397961"/>
          </a:xfrm>
        </p:spPr>
        <p:txBody>
          <a:bodyPr>
            <a:noAutofit/>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17371" y="2221539"/>
            <a:ext cx="4011084" cy="4235910"/>
          </a:xfrm>
        </p:spPr>
        <p:txBody>
          <a:bodyPr>
            <a:no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A04C45C-EEE3-41C4-9EC5-D358FEAE28D9}" type="slidenum">
              <a:rPr lang="en-US" smtClean="0"/>
              <a:pPr/>
              <a:t>‹#›</a:t>
            </a:fld>
            <a:endParaRPr lang="en-US" dirty="0"/>
          </a:p>
        </p:txBody>
      </p:sp>
      <p:pic>
        <p:nvPicPr>
          <p:cNvPr id="10" name="Picture 9" descr="Lurie_R_RGB.png">
            <a:extLst>
              <a:ext uri="{FF2B5EF4-FFF2-40B4-BE49-F238E27FC236}">
                <a16:creationId xmlns:a16="http://schemas.microsoft.com/office/drawing/2014/main" id="{4A3A98A4-2E03-4447-B03C-918F67479BBF}"/>
              </a:ext>
            </a:extLst>
          </p:cNvPr>
          <p:cNvPicPr>
            <a:picLocks noChangeAspect="1"/>
          </p:cNvPicPr>
          <p:nvPr userDrawn="1"/>
        </p:nvPicPr>
        <p:blipFill>
          <a:blip r:embed="rId2" cstate="print"/>
          <a:stretch>
            <a:fillRect/>
          </a:stretch>
        </p:blipFill>
        <p:spPr>
          <a:xfrm>
            <a:off x="132080" y="6106355"/>
            <a:ext cx="2265680" cy="751647"/>
          </a:xfrm>
          <a:prstGeom prst="rect">
            <a:avLst/>
          </a:prstGeom>
        </p:spPr>
      </p:pic>
      <p:pic>
        <p:nvPicPr>
          <p:cNvPr id="12" name="Picture 11">
            <a:extLst>
              <a:ext uri="{FF2B5EF4-FFF2-40B4-BE49-F238E27FC236}">
                <a16:creationId xmlns:a16="http://schemas.microsoft.com/office/drawing/2014/main" id="{23456499-D923-4842-8F39-433D291EAD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3760" y="2"/>
            <a:ext cx="3698240" cy="1146923"/>
          </a:xfrm>
          <a:prstGeom prst="rect">
            <a:avLst/>
          </a:prstGeom>
        </p:spPr>
      </p:pic>
    </p:spTree>
    <p:extLst>
      <p:ext uri="{BB962C8B-B14F-4D97-AF65-F5344CB8AC3E}">
        <p14:creationId xmlns:p14="http://schemas.microsoft.com/office/powerpoint/2010/main" val="2069971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414" y="1"/>
            <a:ext cx="12181172" cy="6857999"/>
          </a:xfrm>
          <a:prstGeom prst="rect">
            <a:avLst/>
          </a:prstGeom>
        </p:spPr>
      </p:pic>
      <p:sp>
        <p:nvSpPr>
          <p:cNvPr id="5" name="Rectangle 2"/>
          <p:cNvSpPr>
            <a:spLocks noGrp="1" noChangeArrowheads="1"/>
          </p:cNvSpPr>
          <p:nvPr userDrawn="1">
            <p:ph type="ctrTitle"/>
          </p:nvPr>
        </p:nvSpPr>
        <p:spPr>
          <a:xfrm>
            <a:off x="914400" y="1756410"/>
            <a:ext cx="10363200" cy="656591"/>
          </a:xfrm>
        </p:spPr>
        <p:txBody>
          <a:bodyPr wrap="square" lIns="0" anchor="b" anchorCtr="0">
            <a:spAutoFit/>
          </a:bodyPr>
          <a:lstStyle>
            <a:lvl1pPr algn="ctr">
              <a:defRPr sz="4267" b="1"/>
            </a:lvl1pPr>
          </a:lstStyle>
          <a:p>
            <a:r>
              <a:rPr lang="en-US"/>
              <a:t>Click to edit Master title style</a:t>
            </a:r>
            <a:endParaRPr lang="en-US" dirty="0"/>
          </a:p>
        </p:txBody>
      </p:sp>
      <p:sp>
        <p:nvSpPr>
          <p:cNvPr id="7" name="Text Placeholder 2"/>
          <p:cNvSpPr>
            <a:spLocks noGrp="1"/>
          </p:cNvSpPr>
          <p:nvPr userDrawn="1">
            <p:ph type="body" sz="quarter" idx="10" hasCustomPrompt="1"/>
          </p:nvPr>
        </p:nvSpPr>
        <p:spPr>
          <a:xfrm>
            <a:off x="711200" y="4988984"/>
            <a:ext cx="5892801" cy="365760"/>
          </a:xfrm>
        </p:spPr>
        <p:txBody>
          <a:bodyPr lIns="0" tIns="0" rIns="0" bIns="0" anchor="b" anchorCtr="0"/>
          <a:lstStyle>
            <a:lvl1pPr marL="0" indent="0" algn="l">
              <a:buNone/>
              <a:defRPr sz="2133">
                <a:latin typeface="Arial" panose="020B0604020202020204" pitchFamily="34" charset="0"/>
                <a:cs typeface="Arial" panose="020B0604020202020204" pitchFamily="34" charset="0"/>
              </a:defRPr>
            </a:lvl1pPr>
          </a:lstStyle>
          <a:p>
            <a:pPr lvl="0"/>
            <a:r>
              <a:rPr lang="en-US" dirty="0"/>
              <a:t>Click to edit Meeting Location</a:t>
            </a:r>
          </a:p>
        </p:txBody>
      </p:sp>
      <p:sp>
        <p:nvSpPr>
          <p:cNvPr id="8" name="Text Placeholder 6"/>
          <p:cNvSpPr>
            <a:spLocks noGrp="1"/>
          </p:cNvSpPr>
          <p:nvPr userDrawn="1">
            <p:ph type="body" sz="quarter" idx="11" hasCustomPrompt="1"/>
          </p:nvPr>
        </p:nvSpPr>
        <p:spPr>
          <a:xfrm>
            <a:off x="711200" y="5400040"/>
            <a:ext cx="5892801" cy="365760"/>
          </a:xfrm>
        </p:spPr>
        <p:txBody>
          <a:bodyPr lIns="0" tIns="0" rIns="0" bIns="0" anchor="t" anchorCtr="0"/>
          <a:lstStyle>
            <a:lvl1pPr marL="0" indent="0" algn="l">
              <a:buNone/>
              <a:defRPr sz="2133">
                <a:latin typeface="Arial" panose="020B0604020202020204" pitchFamily="34" charset="0"/>
                <a:cs typeface="Arial" panose="020B0604020202020204" pitchFamily="34" charset="0"/>
              </a:defRPr>
            </a:lvl1pPr>
          </a:lstStyle>
          <a:p>
            <a:pPr lvl="0"/>
            <a:r>
              <a:rPr lang="en-US" dirty="0"/>
              <a:t>Click to edit Month xx, 20xx</a:t>
            </a:r>
          </a:p>
        </p:txBody>
      </p:sp>
      <p:sp>
        <p:nvSpPr>
          <p:cNvPr id="10" name="Text Placeholder 9"/>
          <p:cNvSpPr>
            <a:spLocks noGrp="1"/>
          </p:cNvSpPr>
          <p:nvPr userDrawn="1">
            <p:ph type="body" sz="quarter" idx="12"/>
          </p:nvPr>
        </p:nvSpPr>
        <p:spPr>
          <a:xfrm>
            <a:off x="914400" y="2514601"/>
            <a:ext cx="10363200" cy="574516"/>
          </a:xfrm>
        </p:spPr>
        <p:txBody>
          <a:bodyPr wrap="square" lIns="0" tIns="0" rIns="0" bIns="0">
            <a:spAutoFit/>
          </a:bodyPr>
          <a:lstStyle>
            <a:lvl1pPr marL="0" indent="0" algn="ctr">
              <a:buNone/>
              <a:defRPr sz="3733"/>
            </a:lvl1pPr>
            <a:lvl2pPr marL="459306" indent="0">
              <a:buNone/>
              <a:defRPr/>
            </a:lvl2pPr>
            <a:lvl3pPr marL="1062540" indent="0">
              <a:buNone/>
              <a:defRPr/>
            </a:lvl3pPr>
            <a:lvl4pPr marL="1828754" indent="0">
              <a:buNone/>
              <a:defRPr/>
            </a:lvl4pPr>
            <a:lvl5pPr marL="2438339" indent="0">
              <a:buNone/>
              <a:defRPr/>
            </a:lvl5pPr>
          </a:lstStyle>
          <a:p>
            <a:pPr lvl="0"/>
            <a:r>
              <a:rPr lang="en-US"/>
              <a:t>Click to edit Master text styles</a:t>
            </a:r>
          </a:p>
        </p:txBody>
      </p:sp>
    </p:spTree>
    <p:extLst>
      <p:ext uri="{BB962C8B-B14F-4D97-AF65-F5344CB8AC3E}">
        <p14:creationId xmlns:p14="http://schemas.microsoft.com/office/powerpoint/2010/main" val="18314083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406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6406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36406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A04C45C-EEE3-41C4-9EC5-D358FEAE28D9}" type="slidenum">
              <a:rPr lang="en-US" smtClean="0"/>
              <a:pPr/>
              <a:t>‹#›</a:t>
            </a:fld>
            <a:endParaRPr lang="en-US" dirty="0"/>
          </a:p>
        </p:txBody>
      </p:sp>
    </p:spTree>
    <p:extLst>
      <p:ext uri="{BB962C8B-B14F-4D97-AF65-F5344CB8AC3E}">
        <p14:creationId xmlns:p14="http://schemas.microsoft.com/office/powerpoint/2010/main" val="378826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onger Togeth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BCC8F9-844F-43BB-9245-F1CD4CFAD0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414" y="1"/>
            <a:ext cx="12181172" cy="6857999"/>
          </a:xfrm>
          <a:prstGeom prst="rect">
            <a:avLst/>
          </a:prstGeom>
        </p:spPr>
      </p:pic>
      <p:grpSp>
        <p:nvGrpSpPr>
          <p:cNvPr id="7" name="Group 6">
            <a:extLst>
              <a:ext uri="{FF2B5EF4-FFF2-40B4-BE49-F238E27FC236}">
                <a16:creationId xmlns:a16="http://schemas.microsoft.com/office/drawing/2014/main" id="{2044ACB7-14AE-4665-ACBE-B7AEED1FDE17}"/>
              </a:ext>
            </a:extLst>
          </p:cNvPr>
          <p:cNvGrpSpPr/>
          <p:nvPr userDrawn="1"/>
        </p:nvGrpSpPr>
        <p:grpSpPr>
          <a:xfrm>
            <a:off x="2462447" y="1650877"/>
            <a:ext cx="2133600" cy="2682143"/>
            <a:chOff x="1828800" y="1161956"/>
            <a:chExt cx="1600200" cy="2011607"/>
          </a:xfrm>
        </p:grpSpPr>
        <p:sp>
          <p:nvSpPr>
            <p:cNvPr id="8" name="Content Placeholder 6">
              <a:extLst>
                <a:ext uri="{FF2B5EF4-FFF2-40B4-BE49-F238E27FC236}">
                  <a16:creationId xmlns:a16="http://schemas.microsoft.com/office/drawing/2014/main" id="{57666EA2-E687-4820-9EBE-9824A5C201AC}"/>
                </a:ext>
              </a:extLst>
            </p:cNvPr>
            <p:cNvSpPr txBox="1">
              <a:spLocks/>
            </p:cNvSpPr>
            <p:nvPr/>
          </p:nvSpPr>
          <p:spPr>
            <a:xfrm>
              <a:off x="1828800" y="2041396"/>
              <a:ext cx="1600200" cy="1132167"/>
            </a:xfrm>
            <a:prstGeom prst="rect">
              <a:avLst/>
            </a:prstGeom>
          </p:spPr>
          <p:txBody>
            <a:bodyPr/>
            <a:lstStyle>
              <a:lvl1pPr marL="227013" indent="-227013" algn="l" rtl="0" eaLnBrk="1" fontAlgn="base" hangingPunct="1">
                <a:spcBef>
                  <a:spcPts val="0"/>
                </a:spcBef>
                <a:spcAft>
                  <a:spcPct val="0"/>
                </a:spcAft>
                <a:buFont typeface="Arial" pitchFamily="34" charset="0"/>
                <a:buChar char="•"/>
                <a:defRPr sz="2000">
                  <a:solidFill>
                    <a:schemeClr val="tx1"/>
                  </a:solidFill>
                  <a:latin typeface="+mn-lt"/>
                  <a:ea typeface="+mn-ea"/>
                  <a:cs typeface="+mn-cs"/>
                </a:defRPr>
              </a:lvl1pPr>
              <a:lvl2pPr marL="548640" indent="-225425" algn="l" rtl="0" eaLnBrk="1" fontAlgn="base" hangingPunct="1">
                <a:spcBef>
                  <a:spcPts val="400"/>
                </a:spcBef>
                <a:spcAft>
                  <a:spcPct val="0"/>
                </a:spcAft>
                <a:buChar char="–"/>
                <a:defRPr sz="1800">
                  <a:solidFill>
                    <a:schemeClr val="tx1"/>
                  </a:solidFill>
                  <a:latin typeface="+mn-lt"/>
                </a:defRPr>
              </a:lvl2pPr>
              <a:lvl3pPr marL="822960" indent="-228600" algn="l" rtl="0" eaLnBrk="1" fontAlgn="base" hangingPunct="1">
                <a:spcBef>
                  <a:spcPts val="400"/>
                </a:spcBef>
                <a:spcAft>
                  <a:spcPct val="0"/>
                </a:spcAft>
                <a:buFont typeface="Wingdings" pitchFamily="2" charset="2"/>
                <a:buChar char="§"/>
                <a:defRPr sz="1600">
                  <a:solidFill>
                    <a:schemeClr val="tx1"/>
                  </a:solidFill>
                  <a:latin typeface="+mn-lt"/>
                </a:defRPr>
              </a:lvl3pPr>
              <a:lvl4pPr marL="1600200" indent="-228600" algn="l" rtl="0" eaLnBrk="1" fontAlgn="base" hangingPunct="1">
                <a:spcBef>
                  <a:spcPts val="400"/>
                </a:spcBef>
                <a:spcAft>
                  <a:spcPct val="0"/>
                </a:spcAft>
                <a:buFont typeface="Courier New" pitchFamily="49" charset="0"/>
                <a:buChar char="o"/>
                <a:defRPr sz="1400">
                  <a:solidFill>
                    <a:schemeClr val="tx1"/>
                  </a:solidFill>
                  <a:latin typeface="+mn-lt"/>
                </a:defRPr>
              </a:lvl4pPr>
              <a:lvl5pPr marL="2057400" indent="-228600" algn="l" rtl="0" eaLnBrk="1" fontAlgn="base" hangingPunct="1">
                <a:spcBef>
                  <a:spcPts val="4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667" b="1"/>
                <a:t>Collaborate</a:t>
              </a:r>
              <a:br>
                <a:rPr lang="en-US" sz="2667"/>
              </a:br>
              <a:r>
                <a:rPr lang="en-US" sz="1733"/>
                <a:t>Almost 2,000 early warning signs of patient harm.</a:t>
              </a:r>
              <a:endParaRPr lang="en-US" sz="1733" kern="0">
                <a:solidFill>
                  <a:schemeClr val="tx1">
                    <a:lumMod val="95000"/>
                    <a:lumOff val="5000"/>
                  </a:schemeClr>
                </a:solidFill>
              </a:endParaRPr>
            </a:p>
          </p:txBody>
        </p:sp>
        <p:pic>
          <p:nvPicPr>
            <p:cNvPr id="9" name="Picture 2">
              <a:extLst>
                <a:ext uri="{FF2B5EF4-FFF2-40B4-BE49-F238E27FC236}">
                  <a16:creationId xmlns:a16="http://schemas.microsoft.com/office/drawing/2014/main" id="{E92F5D24-2908-4B77-8802-7A20C51426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238375" y="1161956"/>
              <a:ext cx="781050" cy="807982"/>
            </a:xfrm>
            <a:prstGeom prst="rect">
              <a:avLst/>
            </a:prstGeom>
          </p:spPr>
        </p:pic>
      </p:grpSp>
      <p:grpSp>
        <p:nvGrpSpPr>
          <p:cNvPr id="10" name="Group 9">
            <a:extLst>
              <a:ext uri="{FF2B5EF4-FFF2-40B4-BE49-F238E27FC236}">
                <a16:creationId xmlns:a16="http://schemas.microsoft.com/office/drawing/2014/main" id="{62522944-ABB9-4461-B758-C610D06E0B49}"/>
              </a:ext>
            </a:extLst>
          </p:cNvPr>
          <p:cNvGrpSpPr/>
          <p:nvPr userDrawn="1"/>
        </p:nvGrpSpPr>
        <p:grpSpPr>
          <a:xfrm>
            <a:off x="4572001" y="1786445"/>
            <a:ext cx="2748615" cy="2861756"/>
            <a:chOff x="3429000" y="1263632"/>
            <a:chExt cx="2061461" cy="2146317"/>
          </a:xfrm>
        </p:grpSpPr>
        <p:sp>
          <p:nvSpPr>
            <p:cNvPr id="11" name="Content Placeholder 2">
              <a:extLst>
                <a:ext uri="{FF2B5EF4-FFF2-40B4-BE49-F238E27FC236}">
                  <a16:creationId xmlns:a16="http://schemas.microsoft.com/office/drawing/2014/main" id="{4ECDD627-CE71-47F6-B184-97181A116A57}"/>
                </a:ext>
              </a:extLst>
            </p:cNvPr>
            <p:cNvSpPr txBox="1">
              <a:spLocks/>
            </p:cNvSpPr>
            <p:nvPr/>
          </p:nvSpPr>
          <p:spPr>
            <a:xfrm>
              <a:off x="3429000" y="2041396"/>
              <a:ext cx="2061461" cy="1368553"/>
            </a:xfrm>
            <a:prstGeom prst="rect">
              <a:avLst/>
            </a:prstGeom>
          </p:spPr>
          <p:txBody>
            <a:bodyPr/>
            <a:lstStyle>
              <a:lvl1pPr marL="227013" indent="-227013" algn="l" rtl="0" eaLnBrk="1" fontAlgn="base" hangingPunct="1">
                <a:spcBef>
                  <a:spcPts val="0"/>
                </a:spcBef>
                <a:spcAft>
                  <a:spcPct val="0"/>
                </a:spcAft>
                <a:buFont typeface="Arial" pitchFamily="34" charset="0"/>
                <a:buChar char="•"/>
                <a:defRPr sz="2000">
                  <a:solidFill>
                    <a:schemeClr val="tx1"/>
                  </a:solidFill>
                  <a:latin typeface="+mn-lt"/>
                  <a:ea typeface="+mn-ea"/>
                  <a:cs typeface="+mn-cs"/>
                </a:defRPr>
              </a:lvl1pPr>
              <a:lvl2pPr marL="548640" indent="-225425" algn="l" rtl="0" eaLnBrk="1" fontAlgn="base" hangingPunct="1">
                <a:spcBef>
                  <a:spcPts val="400"/>
                </a:spcBef>
                <a:spcAft>
                  <a:spcPct val="0"/>
                </a:spcAft>
                <a:buChar char="–"/>
                <a:defRPr sz="1800">
                  <a:solidFill>
                    <a:schemeClr val="tx1"/>
                  </a:solidFill>
                  <a:latin typeface="+mn-lt"/>
                </a:defRPr>
              </a:lvl2pPr>
              <a:lvl3pPr marL="822960" indent="-228600" algn="l" rtl="0" eaLnBrk="1" fontAlgn="base" hangingPunct="1">
                <a:spcBef>
                  <a:spcPts val="400"/>
                </a:spcBef>
                <a:spcAft>
                  <a:spcPct val="0"/>
                </a:spcAft>
                <a:buFont typeface="Wingdings" pitchFamily="2" charset="2"/>
                <a:buChar char="§"/>
                <a:defRPr sz="1600">
                  <a:solidFill>
                    <a:schemeClr val="tx1"/>
                  </a:solidFill>
                  <a:latin typeface="+mn-lt"/>
                </a:defRPr>
              </a:lvl3pPr>
              <a:lvl4pPr marL="1600200" indent="-228600" algn="l" rtl="0" eaLnBrk="1" fontAlgn="base" hangingPunct="1">
                <a:spcBef>
                  <a:spcPts val="400"/>
                </a:spcBef>
                <a:spcAft>
                  <a:spcPct val="0"/>
                </a:spcAft>
                <a:buFont typeface="Courier New" pitchFamily="49" charset="0"/>
                <a:buChar char="o"/>
                <a:defRPr sz="1400">
                  <a:solidFill>
                    <a:schemeClr val="tx1"/>
                  </a:solidFill>
                  <a:latin typeface="+mn-lt"/>
                </a:defRPr>
              </a:lvl4pPr>
              <a:lvl5pPr marL="2057400" indent="-228600" algn="l" rtl="0" eaLnBrk="1" fontAlgn="base" hangingPunct="1">
                <a:spcBef>
                  <a:spcPts val="4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667" b="1"/>
                <a:t>Save </a:t>
              </a:r>
              <a:br>
                <a:rPr lang="en-US" sz="2667"/>
              </a:br>
              <a:r>
                <a:rPr lang="en-US" sz="1733"/>
                <a:t>Collective negotiation for $4.5B in supply chain, pharmacy and insurance services spend.</a:t>
              </a:r>
            </a:p>
          </p:txBody>
        </p:sp>
        <p:pic>
          <p:nvPicPr>
            <p:cNvPr id="12" name="Picture 4">
              <a:extLst>
                <a:ext uri="{FF2B5EF4-FFF2-40B4-BE49-F238E27FC236}">
                  <a16:creationId xmlns:a16="http://schemas.microsoft.com/office/drawing/2014/main" id="{ADCB66FE-F9F0-4193-881A-7CD30B8F01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090625" y="1263632"/>
              <a:ext cx="738211" cy="604630"/>
            </a:xfrm>
            <a:prstGeom prst="rect">
              <a:avLst/>
            </a:prstGeom>
          </p:spPr>
        </p:pic>
      </p:grpSp>
      <p:grpSp>
        <p:nvGrpSpPr>
          <p:cNvPr id="13" name="Group 12">
            <a:extLst>
              <a:ext uri="{FF2B5EF4-FFF2-40B4-BE49-F238E27FC236}">
                <a16:creationId xmlns:a16="http://schemas.microsoft.com/office/drawing/2014/main" id="{A61CB55D-1FAA-4C6C-BC04-8B936E072269}"/>
              </a:ext>
            </a:extLst>
          </p:cNvPr>
          <p:cNvGrpSpPr/>
          <p:nvPr userDrawn="1"/>
        </p:nvGrpSpPr>
        <p:grpSpPr>
          <a:xfrm>
            <a:off x="9652000" y="1779654"/>
            <a:ext cx="2235200" cy="2462148"/>
            <a:chOff x="7391400" y="1258539"/>
            <a:chExt cx="1676400" cy="1846611"/>
          </a:xfrm>
        </p:grpSpPr>
        <p:sp>
          <p:nvSpPr>
            <p:cNvPr id="14" name="Content Placeholder 3">
              <a:extLst>
                <a:ext uri="{FF2B5EF4-FFF2-40B4-BE49-F238E27FC236}">
                  <a16:creationId xmlns:a16="http://schemas.microsoft.com/office/drawing/2014/main" id="{6ED3896D-720F-462A-93EE-43CF9470C4BE}"/>
                </a:ext>
              </a:extLst>
            </p:cNvPr>
            <p:cNvSpPr txBox="1">
              <a:spLocks/>
            </p:cNvSpPr>
            <p:nvPr/>
          </p:nvSpPr>
          <p:spPr>
            <a:xfrm>
              <a:off x="7391400" y="2041396"/>
              <a:ext cx="1676400" cy="1063754"/>
            </a:xfrm>
            <a:prstGeom prst="rect">
              <a:avLst/>
            </a:prstGeom>
          </p:spPr>
          <p:txBody>
            <a:bodyPr/>
            <a:lstStyle>
              <a:lvl1pPr marL="227013" indent="-227013" algn="l" rtl="0" eaLnBrk="1" fontAlgn="base" hangingPunct="1">
                <a:spcBef>
                  <a:spcPts val="0"/>
                </a:spcBef>
                <a:spcAft>
                  <a:spcPct val="0"/>
                </a:spcAft>
                <a:buFont typeface="Arial" pitchFamily="34" charset="0"/>
                <a:buChar char="•"/>
                <a:defRPr sz="2000">
                  <a:solidFill>
                    <a:schemeClr val="tx1"/>
                  </a:solidFill>
                  <a:latin typeface="+mn-lt"/>
                  <a:ea typeface="+mn-ea"/>
                  <a:cs typeface="+mn-cs"/>
                </a:defRPr>
              </a:lvl1pPr>
              <a:lvl2pPr marL="548640" indent="-225425" algn="l" rtl="0" eaLnBrk="1" fontAlgn="base" hangingPunct="1">
                <a:spcBef>
                  <a:spcPts val="400"/>
                </a:spcBef>
                <a:spcAft>
                  <a:spcPct val="0"/>
                </a:spcAft>
                <a:buChar char="–"/>
                <a:defRPr sz="1800">
                  <a:solidFill>
                    <a:schemeClr val="tx1"/>
                  </a:solidFill>
                  <a:latin typeface="+mn-lt"/>
                </a:defRPr>
              </a:lvl2pPr>
              <a:lvl3pPr marL="822960" indent="-228600" algn="l" rtl="0" eaLnBrk="1" fontAlgn="base" hangingPunct="1">
                <a:spcBef>
                  <a:spcPts val="400"/>
                </a:spcBef>
                <a:spcAft>
                  <a:spcPct val="0"/>
                </a:spcAft>
                <a:buFont typeface="Wingdings" pitchFamily="2" charset="2"/>
                <a:buChar char="§"/>
                <a:defRPr sz="1600">
                  <a:solidFill>
                    <a:schemeClr val="tx1"/>
                  </a:solidFill>
                  <a:latin typeface="+mn-lt"/>
                </a:defRPr>
              </a:lvl3pPr>
              <a:lvl4pPr marL="1600200" indent="-228600" algn="l" rtl="0" eaLnBrk="1" fontAlgn="base" hangingPunct="1">
                <a:spcBef>
                  <a:spcPts val="400"/>
                </a:spcBef>
                <a:spcAft>
                  <a:spcPct val="0"/>
                </a:spcAft>
                <a:buFont typeface="Courier New" pitchFamily="49" charset="0"/>
                <a:buChar char="o"/>
                <a:defRPr sz="1400">
                  <a:solidFill>
                    <a:schemeClr val="tx1"/>
                  </a:solidFill>
                  <a:latin typeface="+mn-lt"/>
                </a:defRPr>
              </a:lvl4pPr>
              <a:lvl5pPr marL="2057400" indent="-228600" algn="l" rtl="0" eaLnBrk="1" fontAlgn="base" hangingPunct="1">
                <a:spcBef>
                  <a:spcPts val="4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667" b="1"/>
                <a:t>Influence</a:t>
              </a:r>
              <a:br>
                <a:rPr lang="en-US" sz="2667"/>
              </a:br>
              <a:r>
                <a:rPr lang="en-US" sz="1733"/>
                <a:t>More than half of </a:t>
              </a:r>
              <a:br>
                <a:rPr lang="en-US" sz="1733"/>
              </a:br>
              <a:r>
                <a:rPr lang="en-US" sz="1733"/>
                <a:t>all kids rely on Medicaid and CHIP. </a:t>
              </a:r>
              <a:endParaRPr lang="en-US" sz="1733" kern="0">
                <a:solidFill>
                  <a:schemeClr val="tx1">
                    <a:lumMod val="95000"/>
                    <a:lumOff val="5000"/>
                  </a:schemeClr>
                </a:solidFill>
              </a:endParaRPr>
            </a:p>
          </p:txBody>
        </p:sp>
        <p:pic>
          <p:nvPicPr>
            <p:cNvPr id="15" name="Picture 14">
              <a:extLst>
                <a:ext uri="{FF2B5EF4-FFF2-40B4-BE49-F238E27FC236}">
                  <a16:creationId xmlns:a16="http://schemas.microsoft.com/office/drawing/2014/main" id="{9EF07283-B442-4C1B-B82E-50D0061D07C5}"/>
                </a:ext>
              </a:extLst>
            </p:cNvPr>
            <p:cNvPicPr>
              <a:picLocks noChangeAspect="1"/>
            </p:cNvPicPr>
            <p:nvPr/>
          </p:nvPicPr>
          <p:blipFill>
            <a:blip r:embed="rId7"/>
            <a:stretch>
              <a:fillRect/>
            </a:stretch>
          </p:blipFill>
          <p:spPr>
            <a:xfrm>
              <a:off x="7919447" y="1258539"/>
              <a:ext cx="620306" cy="614816"/>
            </a:xfrm>
            <a:prstGeom prst="rect">
              <a:avLst/>
            </a:prstGeom>
          </p:spPr>
        </p:pic>
      </p:grpSp>
      <p:grpSp>
        <p:nvGrpSpPr>
          <p:cNvPr id="16" name="Group 15">
            <a:extLst>
              <a:ext uri="{FF2B5EF4-FFF2-40B4-BE49-F238E27FC236}">
                <a16:creationId xmlns:a16="http://schemas.microsoft.com/office/drawing/2014/main" id="{96851575-911E-4600-9B95-A0DB786C4BB3}"/>
              </a:ext>
            </a:extLst>
          </p:cNvPr>
          <p:cNvGrpSpPr/>
          <p:nvPr userDrawn="1"/>
        </p:nvGrpSpPr>
        <p:grpSpPr>
          <a:xfrm>
            <a:off x="304800" y="1748817"/>
            <a:ext cx="2133600" cy="2492984"/>
            <a:chOff x="152400" y="1235412"/>
            <a:chExt cx="1600200" cy="1869738"/>
          </a:xfrm>
        </p:grpSpPr>
        <p:sp>
          <p:nvSpPr>
            <p:cNvPr id="17" name="Content Placeholder 6">
              <a:extLst>
                <a:ext uri="{FF2B5EF4-FFF2-40B4-BE49-F238E27FC236}">
                  <a16:creationId xmlns:a16="http://schemas.microsoft.com/office/drawing/2014/main" id="{76A03ACB-63BF-4603-AAC2-BEDD5D528450}"/>
                </a:ext>
              </a:extLst>
            </p:cNvPr>
            <p:cNvSpPr txBox="1">
              <a:spLocks/>
            </p:cNvSpPr>
            <p:nvPr/>
          </p:nvSpPr>
          <p:spPr>
            <a:xfrm>
              <a:off x="152400" y="2041396"/>
              <a:ext cx="1600200" cy="1063754"/>
            </a:xfrm>
            <a:prstGeom prst="rect">
              <a:avLst/>
            </a:prstGeom>
          </p:spPr>
          <p:txBody>
            <a:bodyPr/>
            <a:lstStyle>
              <a:lvl1pPr marL="227013" indent="-227013" algn="l" rtl="0" eaLnBrk="1" fontAlgn="base" hangingPunct="1">
                <a:spcBef>
                  <a:spcPts val="0"/>
                </a:spcBef>
                <a:spcAft>
                  <a:spcPct val="0"/>
                </a:spcAft>
                <a:buFont typeface="Arial" pitchFamily="34" charset="0"/>
                <a:buChar char="•"/>
                <a:defRPr sz="2000">
                  <a:solidFill>
                    <a:schemeClr val="tx1"/>
                  </a:solidFill>
                  <a:latin typeface="+mn-lt"/>
                  <a:ea typeface="+mn-ea"/>
                  <a:cs typeface="+mn-cs"/>
                </a:defRPr>
              </a:lvl1pPr>
              <a:lvl2pPr marL="548640" indent="-225425" algn="l" rtl="0" eaLnBrk="1" fontAlgn="base" hangingPunct="1">
                <a:spcBef>
                  <a:spcPts val="400"/>
                </a:spcBef>
                <a:spcAft>
                  <a:spcPct val="0"/>
                </a:spcAft>
                <a:buChar char="–"/>
                <a:defRPr sz="1800">
                  <a:solidFill>
                    <a:schemeClr val="tx1"/>
                  </a:solidFill>
                  <a:latin typeface="+mn-lt"/>
                </a:defRPr>
              </a:lvl2pPr>
              <a:lvl3pPr marL="822960" indent="-228600" algn="l" rtl="0" eaLnBrk="1" fontAlgn="base" hangingPunct="1">
                <a:spcBef>
                  <a:spcPts val="400"/>
                </a:spcBef>
                <a:spcAft>
                  <a:spcPct val="0"/>
                </a:spcAft>
                <a:buFont typeface="Wingdings" pitchFamily="2" charset="2"/>
                <a:buChar char="§"/>
                <a:defRPr sz="1600">
                  <a:solidFill>
                    <a:schemeClr val="tx1"/>
                  </a:solidFill>
                  <a:latin typeface="+mn-lt"/>
                </a:defRPr>
              </a:lvl3pPr>
              <a:lvl4pPr marL="1600200" indent="-228600" algn="l" rtl="0" eaLnBrk="1" fontAlgn="base" hangingPunct="1">
                <a:spcBef>
                  <a:spcPts val="400"/>
                </a:spcBef>
                <a:spcAft>
                  <a:spcPct val="0"/>
                </a:spcAft>
                <a:buFont typeface="Courier New" pitchFamily="49" charset="0"/>
                <a:buChar char="o"/>
                <a:defRPr sz="1400">
                  <a:solidFill>
                    <a:schemeClr val="tx1"/>
                  </a:solidFill>
                  <a:latin typeface="+mn-lt"/>
                </a:defRPr>
              </a:lvl4pPr>
              <a:lvl5pPr marL="2057400" indent="-228600" algn="l" rtl="0" eaLnBrk="1" fontAlgn="base" hangingPunct="1">
                <a:spcBef>
                  <a:spcPts val="4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667" b="1"/>
                <a:t>Learn</a:t>
              </a:r>
              <a:br>
                <a:rPr lang="en-US" sz="2667"/>
              </a:br>
              <a:r>
                <a:rPr lang="en-US" sz="1733"/>
                <a:t>46,000 children’s hospital employees connected. </a:t>
              </a:r>
              <a:endParaRPr lang="en-US" sz="1733" kern="0">
                <a:solidFill>
                  <a:schemeClr val="tx1">
                    <a:lumMod val="95000"/>
                    <a:lumOff val="5000"/>
                  </a:schemeClr>
                </a:solidFill>
              </a:endParaRPr>
            </a:p>
          </p:txBody>
        </p:sp>
        <p:pic>
          <p:nvPicPr>
            <p:cNvPr id="18" name="Graphic 17">
              <a:extLst>
                <a:ext uri="{FF2B5EF4-FFF2-40B4-BE49-F238E27FC236}">
                  <a16:creationId xmlns:a16="http://schemas.microsoft.com/office/drawing/2014/main" id="{A2460FAE-3D0C-4D02-940B-3DA2F82DF6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14350" y="1235412"/>
              <a:ext cx="876300" cy="661070"/>
            </a:xfrm>
            <a:prstGeom prst="rect">
              <a:avLst/>
            </a:prstGeom>
          </p:spPr>
        </p:pic>
      </p:grpSp>
      <p:sp>
        <p:nvSpPr>
          <p:cNvPr id="26" name="TextBox 25">
            <a:extLst>
              <a:ext uri="{FF2B5EF4-FFF2-40B4-BE49-F238E27FC236}">
                <a16:creationId xmlns:a16="http://schemas.microsoft.com/office/drawing/2014/main" id="{07DC916F-2870-4211-A014-DB1659533F5E}"/>
              </a:ext>
            </a:extLst>
          </p:cNvPr>
          <p:cNvSpPr txBox="1"/>
          <p:nvPr userDrawn="1"/>
        </p:nvSpPr>
        <p:spPr>
          <a:xfrm>
            <a:off x="354104" y="259651"/>
            <a:ext cx="11460480" cy="666786"/>
          </a:xfrm>
          <a:prstGeom prst="rect">
            <a:avLst/>
          </a:prstGeom>
          <a:noFill/>
        </p:spPr>
        <p:txBody>
          <a:bodyPr wrap="square">
            <a:spAutoFit/>
          </a:bodyPr>
          <a:lstStyle/>
          <a:p>
            <a:pPr algn="ctr"/>
            <a:r>
              <a:rPr kumimoji="0" lang="en-US" sz="3733" b="1" i="0" u="none" strike="noStrike" kern="0" cap="none" spc="0" normalizeH="0" baseline="0" noProof="0">
                <a:ln>
                  <a:noFill/>
                </a:ln>
                <a:solidFill>
                  <a:prstClr val="black"/>
                </a:solidFill>
                <a:effectLst/>
                <a:uLnTx/>
                <a:uFillTx/>
                <a:latin typeface="Arial"/>
                <a:ea typeface="+mj-ea"/>
                <a:cs typeface="+mj-cs"/>
              </a:rPr>
              <a:t>Children’s hospitals are stronger together</a:t>
            </a:r>
            <a:endParaRPr lang="en-US" sz="2400"/>
          </a:p>
        </p:txBody>
      </p:sp>
      <p:grpSp>
        <p:nvGrpSpPr>
          <p:cNvPr id="19" name="Group 18">
            <a:extLst>
              <a:ext uri="{FF2B5EF4-FFF2-40B4-BE49-F238E27FC236}">
                <a16:creationId xmlns:a16="http://schemas.microsoft.com/office/drawing/2014/main" id="{71D756B1-ECF9-424B-8205-D947435541EC}"/>
              </a:ext>
            </a:extLst>
          </p:cNvPr>
          <p:cNvGrpSpPr/>
          <p:nvPr userDrawn="1"/>
        </p:nvGrpSpPr>
        <p:grpSpPr>
          <a:xfrm>
            <a:off x="7392755" y="1797330"/>
            <a:ext cx="2235200" cy="2535689"/>
            <a:chOff x="5562600" y="1271796"/>
            <a:chExt cx="1676400" cy="1901767"/>
          </a:xfrm>
        </p:grpSpPr>
        <p:sp>
          <p:nvSpPr>
            <p:cNvPr id="20" name="Content Placeholder 4">
              <a:extLst>
                <a:ext uri="{FF2B5EF4-FFF2-40B4-BE49-F238E27FC236}">
                  <a16:creationId xmlns:a16="http://schemas.microsoft.com/office/drawing/2014/main" id="{D5C2556B-CA16-4150-9F0C-E9FD164D56B7}"/>
                </a:ext>
              </a:extLst>
            </p:cNvPr>
            <p:cNvSpPr txBox="1">
              <a:spLocks/>
            </p:cNvSpPr>
            <p:nvPr/>
          </p:nvSpPr>
          <p:spPr>
            <a:xfrm>
              <a:off x="5562600" y="2041396"/>
              <a:ext cx="1676400" cy="1132167"/>
            </a:xfrm>
            <a:prstGeom prst="rect">
              <a:avLst/>
            </a:prstGeom>
          </p:spPr>
          <p:txBody>
            <a:bodyPr/>
            <a:lstStyle>
              <a:lvl1pPr marL="227013" indent="-227013" algn="l" rtl="0" eaLnBrk="1" fontAlgn="base" hangingPunct="1">
                <a:spcBef>
                  <a:spcPts val="0"/>
                </a:spcBef>
                <a:spcAft>
                  <a:spcPct val="0"/>
                </a:spcAft>
                <a:buFont typeface="Arial" pitchFamily="34" charset="0"/>
                <a:buChar char="•"/>
                <a:defRPr sz="2000">
                  <a:solidFill>
                    <a:schemeClr val="tx1"/>
                  </a:solidFill>
                  <a:latin typeface="+mn-lt"/>
                  <a:ea typeface="+mn-ea"/>
                  <a:cs typeface="+mn-cs"/>
                </a:defRPr>
              </a:lvl1pPr>
              <a:lvl2pPr marL="548640" indent="-225425" algn="l" rtl="0" eaLnBrk="1" fontAlgn="base" hangingPunct="1">
                <a:spcBef>
                  <a:spcPts val="400"/>
                </a:spcBef>
                <a:spcAft>
                  <a:spcPct val="0"/>
                </a:spcAft>
                <a:buChar char="–"/>
                <a:defRPr sz="1800">
                  <a:solidFill>
                    <a:schemeClr val="tx1"/>
                  </a:solidFill>
                  <a:latin typeface="+mn-lt"/>
                </a:defRPr>
              </a:lvl2pPr>
              <a:lvl3pPr marL="822960" indent="-228600" algn="l" rtl="0" eaLnBrk="1" fontAlgn="base" hangingPunct="1">
                <a:spcBef>
                  <a:spcPts val="400"/>
                </a:spcBef>
                <a:spcAft>
                  <a:spcPct val="0"/>
                </a:spcAft>
                <a:buFont typeface="Wingdings" pitchFamily="2" charset="2"/>
                <a:buChar char="§"/>
                <a:defRPr sz="1600">
                  <a:solidFill>
                    <a:schemeClr val="tx1"/>
                  </a:solidFill>
                  <a:latin typeface="+mn-lt"/>
                </a:defRPr>
              </a:lvl3pPr>
              <a:lvl4pPr marL="1600200" indent="-228600" algn="l" rtl="0" eaLnBrk="1" fontAlgn="base" hangingPunct="1">
                <a:spcBef>
                  <a:spcPts val="400"/>
                </a:spcBef>
                <a:spcAft>
                  <a:spcPct val="0"/>
                </a:spcAft>
                <a:buFont typeface="Courier New" pitchFamily="49" charset="0"/>
                <a:buChar char="o"/>
                <a:defRPr sz="1400">
                  <a:solidFill>
                    <a:schemeClr val="tx1"/>
                  </a:solidFill>
                  <a:latin typeface="+mn-lt"/>
                </a:defRPr>
              </a:lvl4pPr>
              <a:lvl5pPr marL="2057400" indent="-228600" algn="l" rtl="0" eaLnBrk="1" fontAlgn="base" hangingPunct="1">
                <a:spcBef>
                  <a:spcPts val="4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667" b="1"/>
                <a:t>Benchmark</a:t>
              </a:r>
              <a:br>
                <a:rPr lang="en-US" sz="2667" b="1"/>
              </a:br>
              <a:r>
                <a:rPr lang="en-US" sz="1733"/>
                <a:t>2,589 data points collected through analytics programs. </a:t>
              </a:r>
              <a:endParaRPr lang="en-US" sz="1733" kern="0"/>
            </a:p>
          </p:txBody>
        </p:sp>
        <p:pic>
          <p:nvPicPr>
            <p:cNvPr id="21" name="Graphic 20">
              <a:extLst>
                <a:ext uri="{FF2B5EF4-FFF2-40B4-BE49-F238E27FC236}">
                  <a16:creationId xmlns:a16="http://schemas.microsoft.com/office/drawing/2014/main" id="{E99F222A-654F-4236-AB4B-C05F89AC3D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992910" y="1271796"/>
              <a:ext cx="815780" cy="588302"/>
            </a:xfrm>
            <a:prstGeom prst="rect">
              <a:avLst/>
            </a:prstGeom>
          </p:spPr>
        </p:pic>
      </p:grpSp>
      <p:sp>
        <p:nvSpPr>
          <p:cNvPr id="22" name="Slide Number Placeholder 5">
            <a:extLst>
              <a:ext uri="{FF2B5EF4-FFF2-40B4-BE49-F238E27FC236}">
                <a16:creationId xmlns:a16="http://schemas.microsoft.com/office/drawing/2014/main" id="{BCD9E5C3-FC1E-49FE-BC57-8FE889A1A835}"/>
              </a:ext>
            </a:extLst>
          </p:cNvPr>
          <p:cNvSpPr>
            <a:spLocks noGrp="1"/>
          </p:cNvSpPr>
          <p:nvPr>
            <p:ph type="sldNum" sz="quarter" idx="4"/>
          </p:nvPr>
        </p:nvSpPr>
        <p:spPr>
          <a:xfrm>
            <a:off x="10972800" y="6350152"/>
            <a:ext cx="853440" cy="228449"/>
          </a:xfrm>
          <a:prstGeom prst="rect">
            <a:avLst/>
          </a:prstGeom>
        </p:spPr>
        <p:txBody>
          <a:bodyPr vert="horz" wrap="none" lIns="0" tIns="0" rIns="0" bIns="0" rtlCol="0" anchor="b" anchorCtr="0"/>
          <a:lstStyle>
            <a:lvl1pPr algn="r">
              <a:defRPr sz="1333">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extLst>
      <p:ext uri="{BB962C8B-B14F-4D97-AF65-F5344CB8AC3E}">
        <p14:creationId xmlns:p14="http://schemas.microsoft.com/office/powerpoint/2010/main" val="4279266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mp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A473CB-3945-4AC4-ABD5-090DF89FE43A}"/>
              </a:ext>
            </a:extLst>
          </p:cNvPr>
          <p:cNvSpPr>
            <a:spLocks noGrp="1"/>
          </p:cNvSpPr>
          <p:nvPr>
            <p:ph type="sldNum" sz="quarter" idx="10"/>
          </p:nvPr>
        </p:nvSpPr>
        <p:spPr/>
        <p:txBody>
          <a:bodyPr/>
          <a:lstStyle/>
          <a:p>
            <a:fld id="{5315D994-0852-4F75-99F1-5016CE36A879}" type="slidenum">
              <a:rPr lang="en-US" smtClean="0"/>
              <a:pPr/>
              <a:t>‹#›</a:t>
            </a:fld>
            <a:endParaRPr lang="en-US"/>
          </a:p>
        </p:txBody>
      </p:sp>
      <p:pic>
        <p:nvPicPr>
          <p:cNvPr id="4" name="Content Placeholder 5">
            <a:extLst>
              <a:ext uri="{FF2B5EF4-FFF2-40B4-BE49-F238E27FC236}">
                <a16:creationId xmlns:a16="http://schemas.microsoft.com/office/drawing/2014/main" id="{0BCCE711-7BAA-47FF-98FC-5694B7A134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auto">
          <a:xfrm>
            <a:off x="2" y="1"/>
            <a:ext cx="12191997" cy="6864095"/>
          </a:xfrm>
          <a:prstGeom prst="rect">
            <a:avLst/>
          </a:prstGeom>
          <a:noFill/>
          <a:ln w="9525">
            <a:noFill/>
            <a:miter lim="800000"/>
            <a:headEnd/>
            <a:tailEnd/>
          </a:ln>
          <a:effectLst/>
        </p:spPr>
      </p:pic>
      <p:sp>
        <p:nvSpPr>
          <p:cNvPr id="6" name="TextBox 5">
            <a:extLst>
              <a:ext uri="{FF2B5EF4-FFF2-40B4-BE49-F238E27FC236}">
                <a16:creationId xmlns:a16="http://schemas.microsoft.com/office/drawing/2014/main" id="{844436D3-F15C-4800-AB29-DFCBE685566F}"/>
              </a:ext>
            </a:extLst>
          </p:cNvPr>
          <p:cNvSpPr txBox="1"/>
          <p:nvPr userDrawn="1"/>
        </p:nvSpPr>
        <p:spPr>
          <a:xfrm>
            <a:off x="5486400" y="1984773"/>
            <a:ext cx="6705600" cy="1764585"/>
          </a:xfrm>
          <a:prstGeom prst="rect">
            <a:avLst/>
          </a:prstGeom>
          <a:noFill/>
        </p:spPr>
        <p:txBody>
          <a:bodyPr wrap="square" rtlCol="0">
            <a:spAutoFit/>
          </a:bodyPr>
          <a:lstStyle/>
          <a:p>
            <a:pPr algn="ctr"/>
            <a:r>
              <a:rPr lang="en-US" sz="3200" b="1"/>
              <a:t>Champions for children’s health.</a:t>
            </a:r>
            <a:br>
              <a:rPr lang="en-US" sz="1067" b="1"/>
            </a:br>
            <a:br>
              <a:rPr lang="en-US" sz="1067" b="1"/>
            </a:br>
            <a:r>
              <a:rPr lang="en-US" sz="2133"/>
              <a:t>Your national organization dedicated to helping children’s hospitals improve performance in </a:t>
            </a:r>
            <a:br>
              <a:rPr lang="en-US" sz="2133"/>
            </a:br>
            <a:r>
              <a:rPr lang="en-US" sz="2133"/>
              <a:t>cost, quality and delivery of care. </a:t>
            </a:r>
          </a:p>
        </p:txBody>
      </p:sp>
    </p:spTree>
    <p:extLst>
      <p:ext uri="{BB962C8B-B14F-4D97-AF65-F5344CB8AC3E}">
        <p14:creationId xmlns:p14="http://schemas.microsoft.com/office/powerpoint/2010/main" val="162832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E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p:cNvSpPr txBox="1"/>
          <p:nvPr userDrawn="1"/>
        </p:nvSpPr>
        <p:spPr>
          <a:xfrm>
            <a:off x="0" y="4654950"/>
            <a:ext cx="12192000" cy="1060050"/>
          </a:xfrm>
          <a:prstGeom prst="rect">
            <a:avLst/>
          </a:prstGeom>
          <a:noFill/>
        </p:spPr>
        <p:txBody>
          <a:bodyPr wrap="square" lIns="82058" tIns="41029" rIns="82058" bIns="41029" rtlCol="0">
            <a:spAutoFit/>
          </a:bodyPr>
          <a:lstStyle/>
          <a:p>
            <a:pPr marL="0" marR="0" indent="0" algn="ctr" defTabSz="914400" rtl="0" eaLnBrk="1" fontAlgn="auto" latinLnBrk="0" hangingPunct="1">
              <a:lnSpc>
                <a:spcPct val="100000"/>
              </a:lnSpc>
              <a:spcBef>
                <a:spcPts val="0"/>
              </a:spcBef>
              <a:spcAft>
                <a:spcPts val="300"/>
              </a:spcAft>
              <a:buClrTx/>
              <a:buSzTx/>
              <a:buFontTx/>
              <a:buNone/>
              <a:tabLst/>
              <a:defRPr/>
            </a:pPr>
            <a:r>
              <a:rPr lang="en-US" sz="1400" b="0" i="0" u="none" strike="noStrike" kern="1200" baseline="0">
                <a:solidFill>
                  <a:schemeClr val="tx1"/>
                </a:solidFill>
                <a:latin typeface="Arial" pitchFamily="34" charset="0"/>
                <a:ea typeface="+mn-ea"/>
                <a:cs typeface="Arial" pitchFamily="34" charset="0"/>
              </a:rPr>
              <a:t>Children’s Hospital Association</a:t>
            </a:r>
          </a:p>
          <a:p>
            <a:pPr algn="ctr">
              <a:lnSpc>
                <a:spcPct val="100000"/>
              </a:lnSpc>
              <a:spcBef>
                <a:spcPts val="0"/>
              </a:spcBef>
              <a:spcAft>
                <a:spcPts val="300"/>
              </a:spcAft>
            </a:pPr>
            <a:r>
              <a:rPr lang="en-US" sz="1400" b="0" i="0" u="none" strike="noStrike" kern="1200" baseline="0">
                <a:solidFill>
                  <a:schemeClr val="tx1"/>
                </a:solidFill>
                <a:latin typeface="Arial" pitchFamily="34" charset="0"/>
                <a:ea typeface="+mn-ea"/>
                <a:cs typeface="Arial" pitchFamily="34" charset="0"/>
              </a:rPr>
              <a:t>600 13th St., NW | Suite 500 | Washington, DC 20005 | 202-753-5500</a:t>
            </a:r>
          </a:p>
          <a:p>
            <a:pPr algn="ctr">
              <a:lnSpc>
                <a:spcPct val="100000"/>
              </a:lnSpc>
              <a:spcBef>
                <a:spcPts val="0"/>
              </a:spcBef>
              <a:spcAft>
                <a:spcPts val="300"/>
              </a:spcAft>
            </a:pPr>
            <a:r>
              <a:rPr lang="en-US" sz="1400" b="0" i="0" u="none" strike="noStrike" kern="1200" baseline="0">
                <a:solidFill>
                  <a:schemeClr val="tx1"/>
                </a:solidFill>
                <a:latin typeface="Arial" pitchFamily="34" charset="0"/>
                <a:ea typeface="+mn-ea"/>
                <a:cs typeface="Arial" pitchFamily="34" charset="0"/>
              </a:rPr>
              <a:t>16011 College Blvd. | Suite 250 | Lenexa, KS 66219 | 913-262-1436</a:t>
            </a:r>
          </a:p>
          <a:p>
            <a:pPr algn="ctr">
              <a:lnSpc>
                <a:spcPct val="100000"/>
              </a:lnSpc>
              <a:spcBef>
                <a:spcPts val="0"/>
              </a:spcBef>
              <a:spcAft>
                <a:spcPts val="300"/>
              </a:spcAft>
            </a:pPr>
            <a:r>
              <a:rPr lang="en-US" sz="1400" b="0" i="0" u="none" strike="noStrike" kern="1200" baseline="0">
                <a:solidFill>
                  <a:schemeClr val="tx1"/>
                </a:solidFill>
                <a:latin typeface="Arial" pitchFamily="34" charset="0"/>
                <a:ea typeface="+mn-ea"/>
                <a:cs typeface="Arial" pitchFamily="34" charset="0"/>
              </a:rPr>
              <a:t>www.childrenshospitals.org</a:t>
            </a:r>
          </a:p>
        </p:txBody>
      </p:sp>
      <p:sp>
        <p:nvSpPr>
          <p:cNvPr id="5" name="Content Placeholder 2"/>
          <p:cNvSpPr>
            <a:spLocks noGrp="1"/>
          </p:cNvSpPr>
          <p:nvPr>
            <p:ph sz="quarter" idx="10" hasCustomPrompt="1"/>
          </p:nvPr>
        </p:nvSpPr>
        <p:spPr>
          <a:xfrm>
            <a:off x="1754910" y="2286000"/>
            <a:ext cx="8682181" cy="1828800"/>
          </a:xfrm>
          <a:prstGeom prst="rect">
            <a:avLst/>
          </a:prstGeom>
        </p:spPr>
        <p:txBody>
          <a:bodyPr lIns="45720" tIns="41029" rIns="45720" bIns="41029" anchor="ctr" anchorCtr="0"/>
          <a:lstStyle>
            <a:lvl1pPr marL="0" indent="0" algn="ctr">
              <a:buNone/>
              <a:defRPr sz="2000" b="1" baseline="0">
                <a:solidFill>
                  <a:schemeClr val="accent1"/>
                </a:solidFill>
                <a:latin typeface="Arial" pitchFamily="34" charset="0"/>
                <a:cs typeface="Arial" pitchFamily="34" charset="0"/>
              </a:defRPr>
            </a:lvl1pPr>
          </a:lstStyle>
          <a:p>
            <a:pPr lvl="0"/>
            <a:r>
              <a:rPr lang="en-US"/>
              <a:t>Insert closing remark or personal contact information here</a:t>
            </a:r>
          </a:p>
        </p:txBody>
      </p:sp>
    </p:spTree>
    <p:extLst>
      <p:ext uri="{BB962C8B-B14F-4D97-AF65-F5344CB8AC3E}">
        <p14:creationId xmlns:p14="http://schemas.microsoft.com/office/powerpoint/2010/main" val="2782902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0"/>
            <a:ext cx="5384800" cy="4800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9200" y="1143000"/>
            <a:ext cx="5283200" cy="4800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lgn="r" defTabSz="678360" fontAlgn="base">
              <a:spcBef>
                <a:spcPct val="0"/>
              </a:spcBef>
              <a:spcAft>
                <a:spcPct val="0"/>
              </a:spcAft>
              <a:defRPr sz="825">
                <a:solidFill>
                  <a:schemeClr val="tx1">
                    <a:tint val="75000"/>
                  </a:schemeClr>
                </a:solidFill>
                <a:latin typeface="Arial" pitchFamily="34" charset="0"/>
                <a:cs typeface="Arial" pitchFamily="34" charset="0"/>
              </a:defRPr>
            </a:lvl1pPr>
          </a:lstStyle>
          <a:p>
            <a:pPr>
              <a:defRPr/>
            </a:pPr>
            <a:fld id="{7115A5D5-39F3-428E-A0FB-58EA9F66190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565747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4.jpe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20.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ags" Target="../tags/tag1.xml"/><Relationship Id="rId1" Type="http://schemas.openxmlformats.org/officeDocument/2006/relationships/theme" Target="../theme/theme4.xml"/><Relationship Id="rId4" Type="http://schemas.openxmlformats.org/officeDocument/2006/relationships/image" Target="../media/image2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28.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27.png"/><Relationship Id="rId5" Type="http://schemas.openxmlformats.org/officeDocument/2006/relationships/slideLayout" Target="../slideLayouts/slideLayout46.xml"/><Relationship Id="rId10" Type="http://schemas.openxmlformats.org/officeDocument/2006/relationships/theme" Target="../theme/theme7.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D34BE32-07BF-EE4D-B9A8-4E6F3358A391}"/>
              </a:ext>
            </a:extLst>
          </p:cNvPr>
          <p:cNvSpPr txBox="1">
            <a:spLocks/>
          </p:cNvSpPr>
          <p:nvPr userDrawn="1"/>
        </p:nvSpPr>
        <p:spPr>
          <a:xfrm>
            <a:off x="8957733" y="6207639"/>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25"/>
              <a:t> Page </a:t>
            </a:r>
            <a:fld id="{A6AA793F-2656-4883-BA5B-AB4E2BCBF0E0}" type="slidenum">
              <a:rPr lang="en-US" sz="825" smtClean="0"/>
              <a:pPr/>
              <a:t>‹#›</a:t>
            </a:fld>
            <a:endParaRPr lang="en-US" sz="825"/>
          </a:p>
        </p:txBody>
      </p:sp>
      <p:sp>
        <p:nvSpPr>
          <p:cNvPr id="2" name="Title Placeholder 1">
            <a:extLst>
              <a:ext uri="{FF2B5EF4-FFF2-40B4-BE49-F238E27FC236}">
                <a16:creationId xmlns:a16="http://schemas.microsoft.com/office/drawing/2014/main" id="{F4B953A5-FC0C-46DB-9C08-B5CB71AE608F}"/>
              </a:ext>
            </a:extLst>
          </p:cNvPr>
          <p:cNvSpPr>
            <a:spLocks noGrp="1"/>
          </p:cNvSpPr>
          <p:nvPr>
            <p:ph type="title"/>
          </p:nvPr>
        </p:nvSpPr>
        <p:spPr>
          <a:xfrm>
            <a:off x="548641" y="850022"/>
            <a:ext cx="9515833" cy="792513"/>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13FF629-DCAD-4ED4-80D1-6660F621B80A}"/>
              </a:ext>
            </a:extLst>
          </p:cNvPr>
          <p:cNvSpPr>
            <a:spLocks noGrp="1"/>
          </p:cNvSpPr>
          <p:nvPr>
            <p:ph type="body" idx="1"/>
          </p:nvPr>
        </p:nvSpPr>
        <p:spPr>
          <a:xfrm>
            <a:off x="548640" y="1794933"/>
            <a:ext cx="10515600" cy="39853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A1712A18-9084-2947-9984-1A7DE5D56E40}"/>
              </a:ext>
            </a:extLst>
          </p:cNvPr>
          <p:cNvSpPr txBox="1">
            <a:spLocks/>
          </p:cNvSpPr>
          <p:nvPr userDrawn="1"/>
        </p:nvSpPr>
        <p:spPr>
          <a:xfrm>
            <a:off x="550333" y="6207639"/>
            <a:ext cx="2275995" cy="365125"/>
          </a:xfrm>
          <a:prstGeom prst="rect">
            <a:avLst/>
          </a:prstGeom>
        </p:spPr>
        <p:txBody>
          <a:bodyPr vert="horz" lIns="68580" tIns="34290" rIns="68580" bIns="3429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25"/>
              <a:t>© 2020</a:t>
            </a:r>
          </a:p>
        </p:txBody>
      </p:sp>
    </p:spTree>
    <p:extLst>
      <p:ext uri="{BB962C8B-B14F-4D97-AF65-F5344CB8AC3E}">
        <p14:creationId xmlns:p14="http://schemas.microsoft.com/office/powerpoint/2010/main" val="2169317361"/>
      </p:ext>
    </p:extLst>
  </p:cSld>
  <p:clrMap bg1="lt1" tx1="dk1" bg2="lt2" tx2="dk2" accent1="accent1" accent2="accent2" accent3="accent3" accent4="accent4" accent5="accent5" accent6="accent6" hlink="hlink" folHlink="folHlink"/>
  <p:sldLayoutIdLst>
    <p:sldLayoutId id="2147483718" r:id="rId1"/>
  </p:sldLayoutIdLst>
  <p:hf hdr="0" dt="0"/>
  <p:txStyles>
    <p:titleStyle>
      <a:lvl1pPr algn="l" defTabSz="914400" rtl="0" eaLnBrk="1" latinLnBrk="0" hangingPunct="1">
        <a:lnSpc>
          <a:spcPct val="90000"/>
        </a:lnSpc>
        <a:spcBef>
          <a:spcPct val="0"/>
        </a:spcBef>
        <a:buNone/>
        <a:defRPr sz="4600" kern="1200">
          <a:solidFill>
            <a:schemeClr val="accent2"/>
          </a:solidFill>
          <a:latin typeface="+mj-lt"/>
          <a:ea typeface="+mj-ea"/>
          <a:cs typeface="+mj-cs"/>
        </a:defRPr>
      </a:lvl1pPr>
    </p:titleStyle>
    <p:bodyStyle>
      <a:lvl1pPr marL="230188" indent="-225425" algn="l" defTabSz="914400" rtl="0" eaLnBrk="1" latinLnBrk="0" hangingPunct="1">
        <a:lnSpc>
          <a:spcPct val="100000"/>
        </a:lnSpc>
        <a:spcBef>
          <a:spcPts val="1000"/>
        </a:spcBef>
        <a:buClr>
          <a:schemeClr val="accent2"/>
        </a:buClr>
        <a:buFont typeface="Arial" panose="020B0604020202020204" pitchFamily="34" charset="0"/>
        <a:buChar char="•"/>
        <a:tabLst/>
        <a:defRPr sz="22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29" userDrawn="1">
          <p15:clr>
            <a:srgbClr val="F26B43"/>
          </p15:clr>
        </p15:guide>
        <p15:guide id="3" orient="horz" pos="87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1026" name="Rectangle 2"/>
          <p:cNvSpPr>
            <a:spLocks noGrp="1" noChangeArrowheads="1"/>
          </p:cNvSpPr>
          <p:nvPr>
            <p:ph type="title"/>
          </p:nvPr>
        </p:nvSpPr>
        <p:spPr bwMode="auto">
          <a:xfrm>
            <a:off x="365760" y="274637"/>
            <a:ext cx="11460480" cy="563563"/>
          </a:xfrm>
          <a:prstGeom prst="rect">
            <a:avLst/>
          </a:prstGeom>
          <a:noFill/>
          <a:ln w="9525">
            <a:noFill/>
            <a:miter lim="800000"/>
            <a:headEnd/>
            <a:tailEnd/>
          </a:ln>
          <a:effectLst/>
        </p:spPr>
        <p:txBody>
          <a:bodyPr vert="horz" wrap="square" lIns="4572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65760" y="1397000"/>
            <a:ext cx="11460480" cy="4876800"/>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4" name="Slide Number Placeholder 5"/>
          <p:cNvSpPr>
            <a:spLocks noGrp="1"/>
          </p:cNvSpPr>
          <p:nvPr>
            <p:ph type="sldNum" sz="quarter" idx="4"/>
          </p:nvPr>
        </p:nvSpPr>
        <p:spPr>
          <a:xfrm>
            <a:off x="10972800" y="6350152"/>
            <a:ext cx="853440" cy="228449"/>
          </a:xfrm>
          <a:prstGeom prst="rect">
            <a:avLst/>
          </a:prstGeom>
        </p:spPr>
        <p:txBody>
          <a:bodyPr vert="horz" wrap="none" lIns="0" tIns="0" rIns="0" bIns="0" rtlCol="0" anchor="b" anchorCtr="0"/>
          <a:lstStyle>
            <a:lvl1pPr algn="r">
              <a:defRPr sz="1333">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24" r:id="rId2"/>
    <p:sldLayoutId id="2147483723" r:id="rId3"/>
    <p:sldLayoutId id="2147483702" r:id="rId4"/>
    <p:sldLayoutId id="2147483704" r:id="rId5"/>
    <p:sldLayoutId id="2147483703" r:id="rId6"/>
    <p:sldLayoutId id="2147483729" r:id="rId7"/>
    <p:sldLayoutId id="2147483732" r:id="rId8"/>
  </p:sldLayoutIdLst>
  <p:hf hdr="0" ftr="0" dt="0"/>
  <p:txStyles>
    <p:titleStyle>
      <a:lvl1pPr algn="ctr"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a:solidFill>
            <a:schemeClr val="tx2"/>
          </a:solidFill>
          <a:latin typeface="Arial" charset="0"/>
        </a:defRPr>
      </a:lvl2pPr>
      <a:lvl3pPr algn="l" rtl="0" eaLnBrk="1" fontAlgn="base" hangingPunct="1">
        <a:spcBef>
          <a:spcPct val="0"/>
        </a:spcBef>
        <a:spcAft>
          <a:spcPct val="0"/>
        </a:spcAft>
        <a:defRPr sz="2800">
          <a:solidFill>
            <a:schemeClr val="tx2"/>
          </a:solidFill>
          <a:latin typeface="Arial" charset="0"/>
        </a:defRPr>
      </a:lvl3pPr>
      <a:lvl4pPr algn="l" rtl="0" eaLnBrk="1" fontAlgn="base" hangingPunct="1">
        <a:spcBef>
          <a:spcPct val="0"/>
        </a:spcBef>
        <a:spcAft>
          <a:spcPct val="0"/>
        </a:spcAft>
        <a:defRPr sz="2800">
          <a:solidFill>
            <a:schemeClr val="tx2"/>
          </a:solidFill>
          <a:latin typeface="Arial" charset="0"/>
        </a:defRPr>
      </a:lvl4pPr>
      <a:lvl5pPr algn="l" rtl="0" eaLnBrk="1" fontAlgn="base" hangingPunct="1">
        <a:spcBef>
          <a:spcPct val="0"/>
        </a:spcBef>
        <a:spcAft>
          <a:spcPct val="0"/>
        </a:spcAft>
        <a:defRPr sz="2800">
          <a:solidFill>
            <a:schemeClr val="tx2"/>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p:titleStyle>
    <p:bodyStyle>
      <a:lvl1pPr marL="227013" indent="-227013" algn="l" rtl="0" eaLnBrk="1" fontAlgn="base" hangingPunct="1">
        <a:spcBef>
          <a:spcPts val="0"/>
        </a:spcBef>
        <a:spcAft>
          <a:spcPct val="0"/>
        </a:spcAft>
        <a:buFont typeface="Arial" pitchFamily="34" charset="0"/>
        <a:buChar char="•"/>
        <a:defRPr sz="2000">
          <a:solidFill>
            <a:schemeClr val="tx1"/>
          </a:solidFill>
          <a:latin typeface="+mn-lt"/>
          <a:ea typeface="+mn-ea"/>
          <a:cs typeface="+mn-cs"/>
        </a:defRPr>
      </a:lvl1pPr>
      <a:lvl2pPr marL="548640" indent="-225425" algn="l" rtl="0" eaLnBrk="1" fontAlgn="base" hangingPunct="1">
        <a:spcBef>
          <a:spcPts val="400"/>
        </a:spcBef>
        <a:spcAft>
          <a:spcPct val="0"/>
        </a:spcAft>
        <a:buChar char="–"/>
        <a:defRPr sz="1800">
          <a:solidFill>
            <a:schemeClr val="tx1"/>
          </a:solidFill>
          <a:latin typeface="+mn-lt"/>
        </a:defRPr>
      </a:lvl2pPr>
      <a:lvl3pPr marL="822960" indent="-228600" algn="l" rtl="0" eaLnBrk="1" fontAlgn="base" hangingPunct="1">
        <a:spcBef>
          <a:spcPts val="400"/>
        </a:spcBef>
        <a:spcAft>
          <a:spcPct val="0"/>
        </a:spcAft>
        <a:buFont typeface="Wingdings" pitchFamily="2" charset="2"/>
        <a:buChar char="§"/>
        <a:defRPr sz="1600">
          <a:solidFill>
            <a:schemeClr val="tx1"/>
          </a:solidFill>
          <a:latin typeface="+mn-lt"/>
        </a:defRPr>
      </a:lvl3pPr>
      <a:lvl4pPr marL="1600200" indent="-228600" algn="l" rtl="0" eaLnBrk="1" fontAlgn="base" hangingPunct="1">
        <a:spcBef>
          <a:spcPts val="400"/>
        </a:spcBef>
        <a:spcAft>
          <a:spcPct val="0"/>
        </a:spcAft>
        <a:buFont typeface="Courier New" pitchFamily="49" charset="0"/>
        <a:buChar char="o"/>
        <a:defRPr sz="1400">
          <a:solidFill>
            <a:schemeClr val="tx1"/>
          </a:solidFill>
          <a:latin typeface="+mn-lt"/>
        </a:defRPr>
      </a:lvl4pPr>
      <a:lvl5pPr marL="2057400" indent="-228600" algn="l" rtl="0" eaLnBrk="1" fontAlgn="base" hangingPunct="1">
        <a:spcBef>
          <a:spcPts val="4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426720" y="274638"/>
            <a:ext cx="11338560" cy="563563"/>
          </a:xfrm>
          <a:prstGeom prst="rect">
            <a:avLst/>
          </a:prstGeom>
          <a:noFill/>
          <a:ln w="9525">
            <a:noFill/>
            <a:miter lim="800000"/>
            <a:headEnd/>
            <a:tailEnd/>
          </a:ln>
          <a:effectLst/>
        </p:spPr>
        <p:txBody>
          <a:bodyPr vert="horz" wrap="square" lIns="4572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26720" y="1397000"/>
            <a:ext cx="11338560" cy="4876800"/>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4" name="Slide Number Placeholder 5"/>
          <p:cNvSpPr>
            <a:spLocks noGrp="1"/>
          </p:cNvSpPr>
          <p:nvPr>
            <p:ph type="sldNum" sz="quarter" idx="4"/>
          </p:nvPr>
        </p:nvSpPr>
        <p:spPr>
          <a:xfrm>
            <a:off x="10911840" y="6350153"/>
            <a:ext cx="853440" cy="228449"/>
          </a:xfrm>
          <a:prstGeom prst="rect">
            <a:avLst/>
          </a:prstGeom>
        </p:spPr>
        <p:txBody>
          <a:bodyPr vert="horz" wrap="none" lIns="0" tIns="0" rIns="0" bIns="0" rtlCol="0" anchor="b" anchorCtr="0"/>
          <a:lstStyle>
            <a:lvl1pPr algn="r">
              <a:defRPr sz="1000">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62" r:id="rId2"/>
  </p:sldLayoutIdLst>
  <p:hf hdr="0" ftr="0" dt="0"/>
  <p:txStyles>
    <p:titleStyle>
      <a:lvl1pPr algn="ctr"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a:solidFill>
            <a:schemeClr val="tx2"/>
          </a:solidFill>
          <a:latin typeface="Arial" charset="0"/>
        </a:defRPr>
      </a:lvl2pPr>
      <a:lvl3pPr algn="l" rtl="0" eaLnBrk="1" fontAlgn="base" hangingPunct="1">
        <a:spcBef>
          <a:spcPct val="0"/>
        </a:spcBef>
        <a:spcAft>
          <a:spcPct val="0"/>
        </a:spcAft>
        <a:defRPr sz="2800">
          <a:solidFill>
            <a:schemeClr val="tx2"/>
          </a:solidFill>
          <a:latin typeface="Arial" charset="0"/>
        </a:defRPr>
      </a:lvl3pPr>
      <a:lvl4pPr algn="l" rtl="0" eaLnBrk="1" fontAlgn="base" hangingPunct="1">
        <a:spcBef>
          <a:spcPct val="0"/>
        </a:spcBef>
        <a:spcAft>
          <a:spcPct val="0"/>
        </a:spcAft>
        <a:defRPr sz="2800">
          <a:solidFill>
            <a:schemeClr val="tx2"/>
          </a:solidFill>
          <a:latin typeface="Arial" charset="0"/>
        </a:defRPr>
      </a:lvl4pPr>
      <a:lvl5pPr algn="l" rtl="0" eaLnBrk="1" fontAlgn="base" hangingPunct="1">
        <a:spcBef>
          <a:spcPct val="0"/>
        </a:spcBef>
        <a:spcAft>
          <a:spcPct val="0"/>
        </a:spcAft>
        <a:defRPr sz="2800">
          <a:solidFill>
            <a:schemeClr val="tx2"/>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p:titleStyle>
    <p:bodyStyle>
      <a:lvl1pPr marL="227013" indent="-227013" algn="l" rtl="0" eaLnBrk="1" fontAlgn="base" hangingPunct="1">
        <a:spcBef>
          <a:spcPts val="0"/>
        </a:spcBef>
        <a:spcAft>
          <a:spcPct val="0"/>
        </a:spcAft>
        <a:buFont typeface="Arial" pitchFamily="34" charset="0"/>
        <a:buChar char="•"/>
        <a:defRPr sz="2000">
          <a:solidFill>
            <a:schemeClr val="tx1"/>
          </a:solidFill>
          <a:latin typeface="+mn-lt"/>
          <a:ea typeface="+mn-ea"/>
          <a:cs typeface="+mn-cs"/>
        </a:defRPr>
      </a:lvl1pPr>
      <a:lvl2pPr marL="548640" indent="-225425" algn="l" rtl="0" eaLnBrk="1" fontAlgn="base" hangingPunct="1">
        <a:spcBef>
          <a:spcPts val="400"/>
        </a:spcBef>
        <a:spcAft>
          <a:spcPct val="0"/>
        </a:spcAft>
        <a:buChar char="–"/>
        <a:defRPr sz="1800">
          <a:solidFill>
            <a:schemeClr val="tx1"/>
          </a:solidFill>
          <a:latin typeface="+mn-lt"/>
        </a:defRPr>
      </a:lvl2pPr>
      <a:lvl3pPr marL="822960" indent="-228600" algn="l" rtl="0" eaLnBrk="1" fontAlgn="base" hangingPunct="1">
        <a:spcBef>
          <a:spcPts val="400"/>
        </a:spcBef>
        <a:spcAft>
          <a:spcPct val="0"/>
        </a:spcAft>
        <a:buFont typeface="Wingdings" pitchFamily="2" charset="2"/>
        <a:buChar char="§"/>
        <a:defRPr sz="1600">
          <a:solidFill>
            <a:schemeClr val="tx1"/>
          </a:solidFill>
          <a:latin typeface="+mn-lt"/>
        </a:defRPr>
      </a:lvl3pPr>
      <a:lvl4pPr marL="1600200" indent="-228600" algn="l" rtl="0" eaLnBrk="1" fontAlgn="base" hangingPunct="1">
        <a:spcBef>
          <a:spcPts val="400"/>
        </a:spcBef>
        <a:spcAft>
          <a:spcPct val="0"/>
        </a:spcAft>
        <a:buFont typeface="Courier New" pitchFamily="49" charset="0"/>
        <a:buChar char="o"/>
        <a:defRPr sz="1400">
          <a:solidFill>
            <a:schemeClr val="tx1"/>
          </a:solidFill>
          <a:latin typeface="+mn-lt"/>
        </a:defRPr>
      </a:lvl4pPr>
      <a:lvl5pPr marL="2057400" indent="-228600" algn="l" rtl="0" eaLnBrk="1" fontAlgn="base" hangingPunct="1">
        <a:spcBef>
          <a:spcPts val="4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dirty="0"/>
          </a:p>
        </p:txBody>
      </p:sp>
      <p:pic>
        <p:nvPicPr>
          <p:cNvPr id="24" name="Picture 2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579793" y="6328426"/>
            <a:ext cx="2139644" cy="42070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34510" y="6240028"/>
            <a:ext cx="1440115" cy="567841"/>
          </a:xfrm>
          <a:prstGeom prst="rect">
            <a:avLst/>
          </a:prstGeom>
        </p:spPr>
      </p:pic>
      <p:sp>
        <p:nvSpPr>
          <p:cNvPr id="8" name="Rectangle 7"/>
          <p:cNvSpPr/>
          <p:nvPr userDrawn="1"/>
        </p:nvSpPr>
        <p:spPr>
          <a:xfrm>
            <a:off x="2750764" y="6189498"/>
            <a:ext cx="9441237" cy="668902"/>
          </a:xfrm>
          <a:custGeom>
            <a:avLst/>
            <a:gdLst>
              <a:gd name="connsiteX0" fmla="*/ 0 w 9334500"/>
              <a:gd name="connsiteY0" fmla="*/ 0 h 668902"/>
              <a:gd name="connsiteX1" fmla="*/ 9334500 w 9334500"/>
              <a:gd name="connsiteY1" fmla="*/ 0 h 668902"/>
              <a:gd name="connsiteX2" fmla="*/ 9334500 w 9334500"/>
              <a:gd name="connsiteY2" fmla="*/ 668902 h 668902"/>
              <a:gd name="connsiteX3" fmla="*/ 0 w 9334500"/>
              <a:gd name="connsiteY3" fmla="*/ 668902 h 668902"/>
              <a:gd name="connsiteX4" fmla="*/ 0 w 9334500"/>
              <a:gd name="connsiteY4" fmla="*/ 0 h 668902"/>
              <a:gd name="connsiteX0" fmla="*/ 0 w 9334500"/>
              <a:gd name="connsiteY0" fmla="*/ 0 h 668902"/>
              <a:gd name="connsiteX1" fmla="*/ 9334500 w 9334500"/>
              <a:gd name="connsiteY1" fmla="*/ 0 h 668902"/>
              <a:gd name="connsiteX2" fmla="*/ 9334500 w 9334500"/>
              <a:gd name="connsiteY2" fmla="*/ 668902 h 668902"/>
              <a:gd name="connsiteX3" fmla="*/ 261257 w 9334500"/>
              <a:gd name="connsiteY3" fmla="*/ 668902 h 668902"/>
              <a:gd name="connsiteX4" fmla="*/ 0 w 9334500"/>
              <a:gd name="connsiteY4" fmla="*/ 0 h 668902"/>
              <a:gd name="connsiteX0" fmla="*/ 0 w 9334500"/>
              <a:gd name="connsiteY0" fmla="*/ 0 h 668902"/>
              <a:gd name="connsiteX1" fmla="*/ 9334500 w 9334500"/>
              <a:gd name="connsiteY1" fmla="*/ 0 h 668902"/>
              <a:gd name="connsiteX2" fmla="*/ 9334500 w 9334500"/>
              <a:gd name="connsiteY2" fmla="*/ 668902 h 668902"/>
              <a:gd name="connsiteX3" fmla="*/ 261257 w 9334500"/>
              <a:gd name="connsiteY3" fmla="*/ 661758 h 668902"/>
              <a:gd name="connsiteX4" fmla="*/ 0 w 9334500"/>
              <a:gd name="connsiteY4" fmla="*/ 0 h 668902"/>
              <a:gd name="connsiteX0" fmla="*/ 0 w 9334500"/>
              <a:gd name="connsiteY0" fmla="*/ 0 h 668902"/>
              <a:gd name="connsiteX1" fmla="*/ 9334500 w 9334500"/>
              <a:gd name="connsiteY1" fmla="*/ 0 h 668902"/>
              <a:gd name="connsiteX2" fmla="*/ 9334500 w 9334500"/>
              <a:gd name="connsiteY2" fmla="*/ 668902 h 668902"/>
              <a:gd name="connsiteX3" fmla="*/ 261257 w 9334500"/>
              <a:gd name="connsiteY3" fmla="*/ 666520 h 668902"/>
              <a:gd name="connsiteX4" fmla="*/ 0 w 9334500"/>
              <a:gd name="connsiteY4" fmla="*/ 0 h 668902"/>
              <a:gd name="connsiteX0" fmla="*/ 0 w 9334500"/>
              <a:gd name="connsiteY0" fmla="*/ 0 h 668902"/>
              <a:gd name="connsiteX1" fmla="*/ 9334500 w 9334500"/>
              <a:gd name="connsiteY1" fmla="*/ 0 h 668902"/>
              <a:gd name="connsiteX2" fmla="*/ 9334500 w 9334500"/>
              <a:gd name="connsiteY2" fmla="*/ 668902 h 668902"/>
              <a:gd name="connsiteX3" fmla="*/ 263638 w 9334500"/>
              <a:gd name="connsiteY3" fmla="*/ 668901 h 668902"/>
              <a:gd name="connsiteX4" fmla="*/ 0 w 9334500"/>
              <a:gd name="connsiteY4" fmla="*/ 0 h 66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0" h="668902">
                <a:moveTo>
                  <a:pt x="0" y="0"/>
                </a:moveTo>
                <a:lnTo>
                  <a:pt x="9334500" y="0"/>
                </a:lnTo>
                <a:lnTo>
                  <a:pt x="9334500" y="668902"/>
                </a:lnTo>
                <a:lnTo>
                  <a:pt x="263638" y="668901"/>
                </a:lnTo>
                <a:lnTo>
                  <a:pt x="0" y="0"/>
                </a:lnTo>
                <a:close/>
              </a:path>
            </a:pathLst>
          </a:custGeom>
          <a:solidFill>
            <a:srgbClr val="782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3372E3-6865-4413-BA8D-85A3FDC7FE78}"/>
              </a:ext>
            </a:extLst>
          </p:cNvPr>
          <p:cNvSpPr/>
          <p:nvPr userDrawn="1"/>
        </p:nvSpPr>
        <p:spPr>
          <a:xfrm>
            <a:off x="0" y="6197944"/>
            <a:ext cx="1147814" cy="661359"/>
          </a:xfrm>
          <a:custGeom>
            <a:avLst/>
            <a:gdLst>
              <a:gd name="connsiteX0" fmla="*/ 0 w 897102"/>
              <a:gd name="connsiteY0" fmla="*/ 0 h 661359"/>
              <a:gd name="connsiteX1" fmla="*/ 897102 w 897102"/>
              <a:gd name="connsiteY1" fmla="*/ 0 h 661359"/>
              <a:gd name="connsiteX2" fmla="*/ 897102 w 897102"/>
              <a:gd name="connsiteY2" fmla="*/ 661359 h 661359"/>
              <a:gd name="connsiteX3" fmla="*/ 0 w 897102"/>
              <a:gd name="connsiteY3" fmla="*/ 661359 h 661359"/>
              <a:gd name="connsiteX4" fmla="*/ 0 w 897102"/>
              <a:gd name="connsiteY4" fmla="*/ 0 h 661359"/>
              <a:gd name="connsiteX0" fmla="*/ 0 w 1150195"/>
              <a:gd name="connsiteY0" fmla="*/ 0 h 661359"/>
              <a:gd name="connsiteX1" fmla="*/ 897102 w 1150195"/>
              <a:gd name="connsiteY1" fmla="*/ 0 h 661359"/>
              <a:gd name="connsiteX2" fmla="*/ 1150195 w 1150195"/>
              <a:gd name="connsiteY2" fmla="*/ 653195 h 661359"/>
              <a:gd name="connsiteX3" fmla="*/ 0 w 1150195"/>
              <a:gd name="connsiteY3" fmla="*/ 661359 h 661359"/>
              <a:gd name="connsiteX4" fmla="*/ 0 w 1150195"/>
              <a:gd name="connsiteY4" fmla="*/ 0 h 661359"/>
              <a:gd name="connsiteX0" fmla="*/ 0 w 1150195"/>
              <a:gd name="connsiteY0" fmla="*/ 0 h 661359"/>
              <a:gd name="connsiteX1" fmla="*/ 897102 w 1150195"/>
              <a:gd name="connsiteY1" fmla="*/ 0 h 661359"/>
              <a:gd name="connsiteX2" fmla="*/ 1150195 w 1150195"/>
              <a:gd name="connsiteY2" fmla="*/ 660339 h 661359"/>
              <a:gd name="connsiteX3" fmla="*/ 0 w 1150195"/>
              <a:gd name="connsiteY3" fmla="*/ 661359 h 661359"/>
              <a:gd name="connsiteX4" fmla="*/ 0 w 1150195"/>
              <a:gd name="connsiteY4" fmla="*/ 0 h 661359"/>
              <a:gd name="connsiteX0" fmla="*/ 0 w 1150195"/>
              <a:gd name="connsiteY0" fmla="*/ 0 h 662721"/>
              <a:gd name="connsiteX1" fmla="*/ 897102 w 1150195"/>
              <a:gd name="connsiteY1" fmla="*/ 0 h 662721"/>
              <a:gd name="connsiteX2" fmla="*/ 1150195 w 1150195"/>
              <a:gd name="connsiteY2" fmla="*/ 662721 h 662721"/>
              <a:gd name="connsiteX3" fmla="*/ 0 w 1150195"/>
              <a:gd name="connsiteY3" fmla="*/ 661359 h 662721"/>
              <a:gd name="connsiteX4" fmla="*/ 0 w 1150195"/>
              <a:gd name="connsiteY4" fmla="*/ 0 h 662721"/>
              <a:gd name="connsiteX0" fmla="*/ 0 w 1147814"/>
              <a:gd name="connsiteY0" fmla="*/ 0 h 661359"/>
              <a:gd name="connsiteX1" fmla="*/ 897102 w 1147814"/>
              <a:gd name="connsiteY1" fmla="*/ 0 h 661359"/>
              <a:gd name="connsiteX2" fmla="*/ 1147814 w 1147814"/>
              <a:gd name="connsiteY2" fmla="*/ 660340 h 661359"/>
              <a:gd name="connsiteX3" fmla="*/ 0 w 1147814"/>
              <a:gd name="connsiteY3" fmla="*/ 661359 h 661359"/>
              <a:gd name="connsiteX4" fmla="*/ 0 w 1147814"/>
              <a:gd name="connsiteY4" fmla="*/ 0 h 66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814" h="661359">
                <a:moveTo>
                  <a:pt x="0" y="0"/>
                </a:moveTo>
                <a:lnTo>
                  <a:pt x="897102" y="0"/>
                </a:lnTo>
                <a:lnTo>
                  <a:pt x="1147814" y="660340"/>
                </a:lnTo>
                <a:lnTo>
                  <a:pt x="0" y="661359"/>
                </a:lnTo>
                <a:lnTo>
                  <a:pt x="0" y="0"/>
                </a:lnTo>
                <a:close/>
              </a:path>
            </a:pathLst>
          </a:custGeom>
          <a:solidFill>
            <a:srgbClr val="CBD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ustDataLst>
      <p:tags r:id="rId2"/>
    </p:custDataLst>
    <p:extLst>
      <p:ext uri="{BB962C8B-B14F-4D97-AF65-F5344CB8AC3E}">
        <p14:creationId xmlns:p14="http://schemas.microsoft.com/office/powerpoint/2010/main" val="289675723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Franklin Gothic Book" panose="020B0503020102020204" pitchFamily="34" charset="0"/>
        <a:buChar char="–"/>
        <a:defRPr sz="2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00514"/>
            <a:ext cx="5630580" cy="369332"/>
          </a:xfrm>
          <a:prstGeom prst="rect">
            <a:avLst/>
          </a:prstGeom>
        </p:spPr>
        <p:txBody>
          <a:bodyPr vert="horz" wrap="non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609600" y="957714"/>
            <a:ext cx="10972800" cy="5106202"/>
          </a:xfrm>
          <a:prstGeom prst="rect">
            <a:avLst/>
          </a:prstGeom>
        </p:spPr>
        <p:txBody>
          <a:bodyPr vert="horz" lIns="0" tIns="0" rIns="0" bIns="45720" rtlCol="0">
            <a:noAutofit/>
          </a:bodyPr>
          <a:lstStyle/>
          <a:p>
            <a:pPr lvl="0"/>
            <a:r>
              <a:rPr lang="en-US"/>
              <a:t>Click to edit Master text styles</a:t>
            </a:r>
          </a:p>
          <a:p>
            <a:pPr lvl="1"/>
            <a:r>
              <a:rPr lang="en-US"/>
              <a:t>Second level</a:t>
            </a:r>
          </a:p>
        </p:txBody>
      </p:sp>
      <p:pic>
        <p:nvPicPr>
          <p:cNvPr id="4" name="Picture 3"/>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717280" y="6592824"/>
            <a:ext cx="2865120" cy="73152"/>
          </a:xfrm>
          <a:prstGeom prst="rect">
            <a:avLst/>
          </a:prstGeom>
        </p:spPr>
      </p:pic>
      <p:sp>
        <p:nvSpPr>
          <p:cNvPr id="8" name="Rectangle 7">
            <a:extLst>
              <a:ext uri="{FF2B5EF4-FFF2-40B4-BE49-F238E27FC236}">
                <a16:creationId xmlns:a16="http://schemas.microsoft.com/office/drawing/2014/main" id="{527A07D4-5733-45E6-875A-9D2C6FD5490F}"/>
              </a:ext>
            </a:extLst>
          </p:cNvPr>
          <p:cNvSpPr/>
          <p:nvPr userDrawn="1"/>
        </p:nvSpPr>
        <p:spPr>
          <a:xfrm>
            <a:off x="0" y="6400800"/>
            <a:ext cx="12192000" cy="457200"/>
          </a:xfrm>
          <a:prstGeom prst="rect">
            <a:avLst/>
          </a:prstGeom>
          <a:solidFill>
            <a:srgbClr val="78777A"/>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a:solidFill>
                <a:prstClr val="white"/>
              </a:solidFill>
            </a:endParaRPr>
          </a:p>
        </p:txBody>
      </p:sp>
      <p:pic>
        <p:nvPicPr>
          <p:cNvPr id="9" name="Picture 8">
            <a:extLst>
              <a:ext uri="{FF2B5EF4-FFF2-40B4-BE49-F238E27FC236}">
                <a16:creationId xmlns:a16="http://schemas.microsoft.com/office/drawing/2014/main" id="{BFD896AF-ACAA-4A6B-AAD6-C7BBDC286CB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42437" y="6493978"/>
            <a:ext cx="4907280" cy="298704"/>
          </a:xfrm>
          <a:prstGeom prst="rect">
            <a:avLst/>
          </a:prstGeom>
        </p:spPr>
      </p:pic>
    </p:spTree>
    <p:extLst>
      <p:ext uri="{BB962C8B-B14F-4D97-AF65-F5344CB8AC3E}">
        <p14:creationId xmlns:p14="http://schemas.microsoft.com/office/powerpoint/2010/main" val="182550350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mc:AlternateContent xmlns:mc="http://schemas.openxmlformats.org/markup-compatibility/2006" xmlns:p14="http://schemas.microsoft.com/office/powerpoint/2010/main">
    <mc:Choice Requires="p14">
      <p:transition p14:dur="100"/>
    </mc:Choice>
    <mc:Fallback xmlns="">
      <p:transition/>
    </mc:Fallback>
  </mc:AlternateContent>
  <p:hf hdr="0" ftr="0" dt="0"/>
  <p:txStyles>
    <p:titleStyle>
      <a:lvl1pPr algn="l" defTabSz="457200" rtl="0" eaLnBrk="1" latinLnBrk="0" hangingPunct="1">
        <a:spcBef>
          <a:spcPct val="0"/>
        </a:spcBef>
        <a:buNone/>
        <a:defRPr sz="2400" b="1" kern="1200" cap="all">
          <a:solidFill>
            <a:srgbClr val="00539B"/>
          </a:solidFill>
          <a:latin typeface="Arial"/>
          <a:ea typeface="+mj-ea"/>
          <a:cs typeface="Arial"/>
        </a:defRPr>
      </a:lvl1pPr>
    </p:titleStyle>
    <p:bodyStyle>
      <a:lvl1pPr marL="342900" indent="-342900" algn="l" defTabSz="457200" rtl="0" eaLnBrk="1" latinLnBrk="0" hangingPunct="1">
        <a:spcBef>
          <a:spcPct val="20000"/>
        </a:spcBef>
        <a:buFont typeface="Arial" charset="0"/>
        <a:buChar char="•"/>
        <a:defRPr sz="2400" kern="1200">
          <a:solidFill>
            <a:srgbClr val="000000"/>
          </a:solidFill>
          <a:latin typeface="Arial"/>
          <a:ea typeface="+mn-ea"/>
          <a:cs typeface="Arial"/>
        </a:defRPr>
      </a:lvl1pPr>
      <a:lvl2pPr marL="742950" indent="-285750" algn="l" defTabSz="457200" rtl="0" eaLnBrk="1" latinLnBrk="0" hangingPunct="1">
        <a:spcBef>
          <a:spcPct val="20000"/>
        </a:spcBef>
        <a:buFont typeface="Arial" charset="0"/>
        <a:buChar char="•"/>
        <a:defRPr sz="2400" kern="1200">
          <a:solidFill>
            <a:srgbClr val="00000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8DAC9-BF64-0B40-BFDF-81B8EDAE6075}" type="datetimeFigureOut">
              <a:rPr lang="en-US" smtClean="0"/>
              <a:t>5/4/2022</a:t>
            </a:fld>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4E378-205F-EE45-9C0D-BB68C141DEFB}" type="slidenum">
              <a:rPr lang="en-US" smtClean="0"/>
              <a:t>‹#›</a:t>
            </a:fld>
            <a:endParaRPr lang="en-US" dirty="0"/>
          </a:p>
        </p:txBody>
      </p:sp>
    </p:spTree>
    <p:extLst>
      <p:ext uri="{BB962C8B-B14F-4D97-AF65-F5344CB8AC3E}">
        <p14:creationId xmlns:p14="http://schemas.microsoft.com/office/powerpoint/2010/main" val="211939145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bwMode="white">
          <a:xfrm>
            <a:off x="0" y="0"/>
            <a:ext cx="12192000" cy="1310054"/>
          </a:xfrm>
          <a:prstGeom prst="rect">
            <a:avLst/>
          </a:prstGeom>
          <a:gradFill>
            <a:gsLst>
              <a:gs pos="0">
                <a:srgbClr val="B5DEFF"/>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alibri" panose="020F0502020204030204" pitchFamily="34" charset="0"/>
            </a:endParaRPr>
          </a:p>
        </p:txBody>
      </p:sp>
      <p:pic>
        <p:nvPicPr>
          <p:cNvPr id="7" name="Picture 6" descr="Lurie_R_RGB.png"/>
          <p:cNvPicPr>
            <a:picLocks noChangeAspect="1"/>
          </p:cNvPicPr>
          <p:nvPr/>
        </p:nvPicPr>
        <p:blipFill>
          <a:blip r:embed="rId11" cstate="print"/>
          <a:stretch>
            <a:fillRect/>
          </a:stretch>
        </p:blipFill>
        <p:spPr>
          <a:xfrm>
            <a:off x="132080" y="6106355"/>
            <a:ext cx="2265680" cy="751647"/>
          </a:xfrm>
          <a:prstGeom prst="rect">
            <a:avLst/>
          </a:prstGeom>
        </p:spPr>
      </p:pic>
      <p:sp>
        <p:nvSpPr>
          <p:cNvPr id="2" name="Title Placeholder 1"/>
          <p:cNvSpPr>
            <a:spLocks noGrp="1"/>
          </p:cNvSpPr>
          <p:nvPr>
            <p:ph type="title"/>
          </p:nvPr>
        </p:nvSpPr>
        <p:spPr>
          <a:xfrm>
            <a:off x="364068" y="274643"/>
            <a:ext cx="8381349" cy="947493"/>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64069" y="1415563"/>
            <a:ext cx="11463867" cy="47106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277604" y="6431062"/>
            <a:ext cx="552449" cy="153888"/>
          </a:xfrm>
          <a:prstGeom prst="rect">
            <a:avLst/>
          </a:prstGeom>
        </p:spPr>
        <p:txBody>
          <a:bodyPr vert="horz" wrap="square" lIns="0" tIns="0" rIns="0" bIns="0" rtlCol="0" anchor="b">
            <a:spAutoFit/>
          </a:bodyPr>
          <a:lstStyle>
            <a:lvl1pPr algn="r">
              <a:defRPr sz="1000" b="0" i="0">
                <a:solidFill>
                  <a:schemeClr val="accent1"/>
                </a:solidFill>
                <a:latin typeface="Calibri" panose="020F0502020204030204" pitchFamily="34" charset="0"/>
              </a:defRPr>
            </a:lvl1pPr>
          </a:lstStyle>
          <a:p>
            <a:fld id="{0A04C45C-EEE3-41C4-9EC5-D358FEAE28D9}" type="slidenum">
              <a:rPr lang="en-US" smtClean="0"/>
              <a:pPr/>
              <a:t>‹#›</a:t>
            </a:fld>
            <a:endParaRPr lang="en-US" dirty="0"/>
          </a:p>
        </p:txBody>
      </p:sp>
      <p:pic>
        <p:nvPicPr>
          <p:cNvPr id="11" name="Picture 10">
            <a:extLst>
              <a:ext uri="{FF2B5EF4-FFF2-40B4-BE49-F238E27FC236}">
                <a16:creationId xmlns:a16="http://schemas.microsoft.com/office/drawing/2014/main" id="{2CDBA546-E232-6841-9B93-E093EEA160D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493760" y="2"/>
            <a:ext cx="3698240" cy="1146923"/>
          </a:xfrm>
          <a:prstGeom prst="rect">
            <a:avLst/>
          </a:prstGeom>
        </p:spPr>
      </p:pic>
    </p:spTree>
    <p:extLst>
      <p:ext uri="{BB962C8B-B14F-4D97-AF65-F5344CB8AC3E}">
        <p14:creationId xmlns:p14="http://schemas.microsoft.com/office/powerpoint/2010/main" val="40757751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Lst>
  <p:hf hdr="0" ftr="0" dt="0"/>
  <p:txStyles>
    <p:titleStyle>
      <a:lvl1pPr algn="l" defTabSz="914377" rtl="0" eaLnBrk="1" latinLnBrk="0" hangingPunct="1">
        <a:lnSpc>
          <a:spcPct val="85000"/>
        </a:lnSpc>
        <a:spcBef>
          <a:spcPct val="0"/>
        </a:spcBef>
        <a:buNone/>
        <a:defRPr sz="3600" b="0" i="0" kern="1200">
          <a:solidFill>
            <a:schemeClr val="tx1"/>
          </a:solidFill>
          <a:latin typeface="Calibri" panose="020F0502020204030204" pitchFamily="34" charset="0"/>
          <a:ea typeface="+mj-ea"/>
          <a:cs typeface="+mj-cs"/>
        </a:defRPr>
      </a:lvl1pPr>
    </p:titleStyle>
    <p:bodyStyle>
      <a:lvl1pPr marL="228594" indent="-228594" algn="l" defTabSz="914377" rtl="0" eaLnBrk="1" latinLnBrk="0" hangingPunct="1">
        <a:lnSpc>
          <a:spcPct val="90000"/>
        </a:lnSpc>
        <a:spcBef>
          <a:spcPts val="600"/>
        </a:spcBef>
        <a:buClr>
          <a:schemeClr val="accent1"/>
        </a:buClr>
        <a:buFont typeface="Arial" pitchFamily="34" charset="0"/>
        <a:buChar char="•"/>
        <a:defRPr sz="2400" b="0" i="0" kern="1200">
          <a:solidFill>
            <a:schemeClr val="tx1"/>
          </a:solidFill>
          <a:latin typeface="Calibri" panose="020F0502020204030204" pitchFamily="34" charset="0"/>
          <a:ea typeface="+mn-ea"/>
          <a:cs typeface="+mn-cs"/>
        </a:defRPr>
      </a:lvl1pPr>
      <a:lvl2pPr marL="457189" indent="-228594" algn="l" defTabSz="914377" rtl="0" eaLnBrk="1" latinLnBrk="0" hangingPunct="1">
        <a:lnSpc>
          <a:spcPct val="90000"/>
        </a:lnSpc>
        <a:spcBef>
          <a:spcPts val="600"/>
        </a:spcBef>
        <a:buClr>
          <a:schemeClr val="accent1"/>
        </a:buClr>
        <a:buFont typeface="Tahoma" pitchFamily="34" charset="0"/>
        <a:buChar char="–"/>
        <a:defRPr sz="2000" b="0" i="0" kern="1200">
          <a:solidFill>
            <a:schemeClr val="tx1"/>
          </a:solidFill>
          <a:latin typeface="Calibri" panose="020F0502020204030204" pitchFamily="34" charset="0"/>
          <a:ea typeface="+mn-ea"/>
          <a:cs typeface="+mn-cs"/>
        </a:defRPr>
      </a:lvl2pPr>
      <a:lvl3pPr marL="685783" indent="-228594" algn="l" defTabSz="914377" rtl="0" eaLnBrk="1" latinLnBrk="0" hangingPunct="1">
        <a:lnSpc>
          <a:spcPct val="90000"/>
        </a:lnSpc>
        <a:spcBef>
          <a:spcPts val="600"/>
        </a:spcBef>
        <a:buClr>
          <a:schemeClr val="accent1"/>
        </a:buClr>
        <a:buFont typeface="Arial" pitchFamily="34" charset="0"/>
        <a:buChar char="•"/>
        <a:defRPr sz="2000" b="0" i="0" kern="1200">
          <a:solidFill>
            <a:schemeClr val="tx1"/>
          </a:solidFill>
          <a:latin typeface="Calibri" panose="020F0502020204030204" pitchFamily="34" charset="0"/>
          <a:ea typeface="+mn-ea"/>
          <a:cs typeface="+mn-cs"/>
        </a:defRPr>
      </a:lvl3pPr>
      <a:lvl4pPr marL="914377" indent="-228594" algn="l" defTabSz="914377" rtl="0" eaLnBrk="1" latinLnBrk="0" hangingPunct="1">
        <a:lnSpc>
          <a:spcPct val="90000"/>
        </a:lnSpc>
        <a:spcBef>
          <a:spcPts val="600"/>
        </a:spcBef>
        <a:buClr>
          <a:schemeClr val="accent1"/>
        </a:buClr>
        <a:buFont typeface="Tahoma" pitchFamily="34" charset="0"/>
        <a:buChar char="–"/>
        <a:defRPr sz="2000" b="0" i="0" kern="1200">
          <a:solidFill>
            <a:schemeClr val="tx1"/>
          </a:solidFill>
          <a:latin typeface="Calibri" panose="020F0502020204030204" pitchFamily="34" charset="0"/>
          <a:ea typeface="+mn-ea"/>
          <a:cs typeface="+mn-cs"/>
        </a:defRPr>
      </a:lvl4pPr>
      <a:lvl5pPr marL="1142971" indent="-228594" algn="l" defTabSz="914377" rtl="0" eaLnBrk="1" latinLnBrk="0" hangingPunct="1">
        <a:lnSpc>
          <a:spcPct val="90000"/>
        </a:lnSpc>
        <a:spcBef>
          <a:spcPts val="600"/>
        </a:spcBef>
        <a:buClr>
          <a:schemeClr val="accent1"/>
        </a:buClr>
        <a:buFont typeface="Arial" pitchFamily="34" charset="0"/>
        <a:buChar char="•"/>
        <a:defRPr sz="2000" b="0" i="0" kern="1200">
          <a:solidFill>
            <a:schemeClr val="tx1"/>
          </a:solidFill>
          <a:latin typeface="Calibri" panose="020F0502020204030204" pitchFamily="34" charset="0"/>
          <a:ea typeface="+mn-ea"/>
          <a:cs typeface="+mn-cs"/>
        </a:defRPr>
      </a:lvl5pPr>
      <a:lvl6pPr marL="1371566" indent="-228594" algn="l" defTabSz="914377" rtl="0" eaLnBrk="1" latinLnBrk="0" hangingPunct="1">
        <a:spcBef>
          <a:spcPct val="20000"/>
        </a:spcBef>
        <a:buClr>
          <a:schemeClr val="accent1"/>
        </a:buClr>
        <a:buFont typeface="Tahoma" pitchFamily="34" charset="0"/>
        <a:buChar char="–"/>
        <a:tabLst/>
        <a:defRPr sz="2000" kern="1200">
          <a:solidFill>
            <a:schemeClr val="tx1"/>
          </a:solidFill>
          <a:latin typeface="+mn-lt"/>
          <a:ea typeface="+mn-ea"/>
          <a:cs typeface="+mn-cs"/>
        </a:defRPr>
      </a:lvl6pPr>
      <a:lvl7pPr marL="1600160" indent="-228594" algn="l" defTabSz="914377"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7pPr>
      <a:lvl8pPr marL="1828754" indent="-228594" algn="l" defTabSz="914377" rtl="0" eaLnBrk="1" latinLnBrk="0" hangingPunct="1">
        <a:spcBef>
          <a:spcPct val="20000"/>
        </a:spcBef>
        <a:buClr>
          <a:schemeClr val="accent1"/>
        </a:buClr>
        <a:buFont typeface="Tahoma" pitchFamily="34" charset="0"/>
        <a:buChar char="–"/>
        <a:defRPr sz="2000" kern="1200" baseline="0">
          <a:solidFill>
            <a:schemeClr val="tx1"/>
          </a:solidFill>
          <a:latin typeface="+mn-lt"/>
          <a:ea typeface="+mn-ea"/>
          <a:cs typeface="+mn-cs"/>
        </a:defRPr>
      </a:lvl8pPr>
      <a:lvl9pPr marL="2057349" indent="-228594" algn="l" defTabSz="914377"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39.jpe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themeOverride" Target="../theme/themeOverride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themeOverride" Target="../theme/themeOverride3.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9.xml"/><Relationship Id="rId1" Type="http://schemas.openxmlformats.org/officeDocument/2006/relationships/themeOverride" Target="../theme/themeOverride4.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9.xml"/><Relationship Id="rId1" Type="http://schemas.openxmlformats.org/officeDocument/2006/relationships/themeOverride" Target="../theme/themeOverride5.xml"/><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9.xml"/><Relationship Id="rId1" Type="http://schemas.openxmlformats.org/officeDocument/2006/relationships/themeOverride" Target="../theme/themeOverride6.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hyperlink" Target="mailto:Lisa.Glover-Jones@bjc.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57.emf"/></Relationships>
</file>

<file path=ppt/slides/_rels/slide28.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62.emf"/><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9.xml.rels><?xml version="1.0" encoding="UTF-8" standalone="yes"?>
<Relationships xmlns="http://schemas.openxmlformats.org/package/2006/relationships"><Relationship Id="rId3" Type="http://schemas.openxmlformats.org/officeDocument/2006/relationships/hyperlink" Target="mailto:ewallace@mobilehca.org" TargetMode="External"/><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5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www.childrenshospitals.org/education/events/mobile-health-increasing-access-across-the-community"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DEFC2DB-8384-42F2-8677-165087A1EDEF}"/>
              </a:ext>
            </a:extLst>
          </p:cNvPr>
          <p:cNvSpPr>
            <a:spLocks noGrp="1"/>
          </p:cNvSpPr>
          <p:nvPr>
            <p:ph idx="1"/>
          </p:nvPr>
        </p:nvSpPr>
        <p:spPr/>
        <p:txBody>
          <a:bodyPr/>
          <a:lstStyle/>
          <a:p>
            <a:pPr marL="192881" indent="-192881" defTabSz="508180">
              <a:spcAft>
                <a:spcPts val="600"/>
              </a:spcAft>
              <a:buFont typeface="Arial" panose="020B0604020202020204" pitchFamily="34" charset="0"/>
              <a:buChar char="•"/>
            </a:pPr>
            <a:r>
              <a:rPr lang="en-US" altLang="en-US" sz="2400" dirty="0"/>
              <a:t>All lines are muted throughout the webinar</a:t>
            </a:r>
          </a:p>
          <a:p>
            <a:pPr marL="192881" indent="-192881" defTabSz="508180">
              <a:spcAft>
                <a:spcPts val="600"/>
              </a:spcAft>
              <a:buFont typeface="Arial" panose="020B0604020202020204" pitchFamily="34" charset="0"/>
              <a:buChar char="•"/>
            </a:pPr>
            <a:endParaRPr lang="en-US" altLang="en-US" dirty="0"/>
          </a:p>
          <a:p>
            <a:pPr marL="192881" indent="-192881" defTabSz="508180">
              <a:spcAft>
                <a:spcPts val="600"/>
              </a:spcAft>
              <a:buFont typeface="Arial" panose="020B0604020202020204" pitchFamily="34" charset="0"/>
              <a:buChar char="•"/>
            </a:pPr>
            <a:r>
              <a:rPr lang="en-US" altLang="en-US" sz="2400" dirty="0"/>
              <a:t>Engage using the chat</a:t>
            </a:r>
          </a:p>
          <a:p>
            <a:pPr marL="650081" lvl="1" indent="-192881" defTabSz="508180">
              <a:spcAft>
                <a:spcPts val="600"/>
              </a:spcAft>
              <a:buFont typeface="Arial" panose="020B0604020202020204" pitchFamily="34" charset="0"/>
              <a:buChar char="•"/>
            </a:pPr>
            <a:r>
              <a:rPr lang="en-US" altLang="en-US" sz="2400" dirty="0"/>
              <a:t>Select CHAT</a:t>
            </a:r>
          </a:p>
          <a:p>
            <a:pPr marL="914400" lvl="1" indent="-457200" defTabSz="508180">
              <a:spcAft>
                <a:spcPts val="600"/>
              </a:spcAft>
              <a:buFont typeface="Wingdings" panose="05000000000000000000" pitchFamily="2" charset="2"/>
              <a:buChar char="ü"/>
            </a:pPr>
            <a:r>
              <a:rPr lang="en-US" altLang="en-US" sz="2400" dirty="0"/>
              <a:t> all participants and attendees</a:t>
            </a:r>
          </a:p>
          <a:p>
            <a:pPr marL="0" indent="0" defTabSz="508180">
              <a:spcAft>
                <a:spcPts val="600"/>
              </a:spcAft>
              <a:buFont typeface="Arial" panose="020B0604020202020204" pitchFamily="34" charset="0"/>
              <a:buNone/>
            </a:pPr>
            <a:endParaRPr lang="en-US" altLang="en-US" dirty="0"/>
          </a:p>
          <a:p>
            <a:pPr marL="192881" indent="-192881" defTabSz="508180">
              <a:spcAft>
                <a:spcPts val="600"/>
              </a:spcAft>
              <a:buFont typeface="Arial" panose="020B0604020202020204" pitchFamily="34" charset="0"/>
              <a:buChar char="•"/>
            </a:pPr>
            <a:r>
              <a:rPr lang="en-US" altLang="en-US" sz="2400" dirty="0"/>
              <a:t>Use the Q/A for the discussion at the end</a:t>
            </a:r>
          </a:p>
          <a:p>
            <a:pPr marL="0" indent="0" defTabSz="508180">
              <a:spcAft>
                <a:spcPts val="600"/>
              </a:spcAft>
              <a:buFont typeface="Arial" panose="020B0604020202020204" pitchFamily="34" charset="0"/>
              <a:buNone/>
            </a:pPr>
            <a:endParaRPr lang="en-US" altLang="en-US" dirty="0"/>
          </a:p>
          <a:p>
            <a:pPr marL="192881" indent="-192881" defTabSz="508180">
              <a:spcAft>
                <a:spcPts val="600"/>
              </a:spcAft>
              <a:buFont typeface="Arial" panose="020B0604020202020204" pitchFamily="34" charset="0"/>
              <a:buChar char="•"/>
            </a:pPr>
            <a:r>
              <a:rPr lang="en-US" altLang="en-US" sz="2400" dirty="0"/>
              <a:t>This webinar will be recorded; We will send you the slides, recording, &amp; resources following the event</a:t>
            </a:r>
          </a:p>
          <a:p>
            <a:endParaRPr lang="en-US" dirty="0"/>
          </a:p>
        </p:txBody>
      </p:sp>
      <p:sp>
        <p:nvSpPr>
          <p:cNvPr id="6" name="Title 5">
            <a:extLst>
              <a:ext uri="{FF2B5EF4-FFF2-40B4-BE49-F238E27FC236}">
                <a16:creationId xmlns:a16="http://schemas.microsoft.com/office/drawing/2014/main" id="{CD3EA8E5-6783-4004-8EA3-A1A952786B3A}"/>
              </a:ext>
            </a:extLst>
          </p:cNvPr>
          <p:cNvSpPr>
            <a:spLocks noGrp="1"/>
          </p:cNvSpPr>
          <p:nvPr>
            <p:ph type="title"/>
          </p:nvPr>
        </p:nvSpPr>
        <p:spPr/>
        <p:txBody>
          <a:bodyPr/>
          <a:lstStyle/>
          <a:p>
            <a:r>
              <a:rPr lang="en-US"/>
              <a:t>A few technical points</a:t>
            </a:r>
          </a:p>
        </p:txBody>
      </p:sp>
    </p:spTree>
    <p:extLst>
      <p:ext uri="{BB962C8B-B14F-4D97-AF65-F5344CB8AC3E}">
        <p14:creationId xmlns:p14="http://schemas.microsoft.com/office/powerpoint/2010/main" val="1283266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26EFE-34F0-4129-90FA-CFB555D564E8}"/>
              </a:ext>
            </a:extLst>
          </p:cNvPr>
          <p:cNvSpPr>
            <a:spLocks noGrp="1"/>
          </p:cNvSpPr>
          <p:nvPr>
            <p:ph type="title"/>
          </p:nvPr>
        </p:nvSpPr>
        <p:spPr/>
        <p:txBody>
          <a:bodyPr/>
          <a:lstStyle/>
          <a:p>
            <a:r>
              <a:rPr lang="en-US" dirty="0"/>
              <a:t>Lurie Children’s</a:t>
            </a:r>
          </a:p>
        </p:txBody>
      </p:sp>
      <p:sp>
        <p:nvSpPr>
          <p:cNvPr id="4" name="Content Placeholder 3">
            <a:extLst>
              <a:ext uri="{FF2B5EF4-FFF2-40B4-BE49-F238E27FC236}">
                <a16:creationId xmlns:a16="http://schemas.microsoft.com/office/drawing/2014/main" id="{1951E078-FF38-4597-B84A-7462AFE490CB}"/>
              </a:ext>
            </a:extLst>
          </p:cNvPr>
          <p:cNvSpPr>
            <a:spLocks noGrp="1"/>
          </p:cNvSpPr>
          <p:nvPr>
            <p:ph idx="1"/>
          </p:nvPr>
        </p:nvSpPr>
        <p:spPr>
          <a:xfrm>
            <a:off x="3383242" y="1165319"/>
            <a:ext cx="3989009" cy="5226054"/>
          </a:xfrm>
        </p:spPr>
        <p:txBody>
          <a:bodyPr/>
          <a:lstStyle/>
          <a:p>
            <a:r>
              <a:rPr lang="en-US" sz="2000" dirty="0"/>
              <a:t>Only free-standing pediatric subspecialty hospital in Illinois </a:t>
            </a:r>
          </a:p>
          <a:p>
            <a:r>
              <a:rPr lang="en-US" sz="2000" dirty="0"/>
              <a:t>Largest pediatric provider in </a:t>
            </a:r>
            <a:br>
              <a:rPr lang="en-US" sz="2000" dirty="0"/>
            </a:br>
            <a:r>
              <a:rPr lang="en-US" sz="2000" dirty="0"/>
              <a:t>the region with more than </a:t>
            </a:r>
            <a:r>
              <a:rPr lang="en-US" sz="2000" b="1" dirty="0">
                <a:solidFill>
                  <a:srgbClr val="0070C0"/>
                </a:solidFill>
              </a:rPr>
              <a:t>220,000</a:t>
            </a:r>
            <a:r>
              <a:rPr lang="en-US" sz="2000" dirty="0"/>
              <a:t> individual patients </a:t>
            </a:r>
            <a:br>
              <a:rPr lang="en-US" sz="2000" dirty="0"/>
            </a:br>
            <a:r>
              <a:rPr lang="en-US" sz="2000" dirty="0"/>
              <a:t>and over </a:t>
            </a:r>
            <a:r>
              <a:rPr lang="en-US" sz="2000" b="1" dirty="0">
                <a:solidFill>
                  <a:srgbClr val="0070C0"/>
                </a:solidFill>
              </a:rPr>
              <a:t>800,000</a:t>
            </a:r>
            <a:r>
              <a:rPr lang="en-US" sz="2000" dirty="0"/>
              <a:t> annual </a:t>
            </a:r>
            <a:br>
              <a:rPr lang="en-US" sz="2000" dirty="0"/>
            </a:br>
            <a:r>
              <a:rPr lang="en-US" sz="2000" dirty="0"/>
              <a:t>patient visits</a:t>
            </a:r>
          </a:p>
          <a:p>
            <a:r>
              <a:rPr lang="en-US" sz="2000" dirty="0"/>
              <a:t>Located in Chicago, Illinois </a:t>
            </a:r>
          </a:p>
          <a:p>
            <a:r>
              <a:rPr lang="en-US" sz="2000" dirty="0"/>
              <a:t>Important Facts</a:t>
            </a:r>
          </a:p>
          <a:p>
            <a:pPr lvl="1"/>
            <a:r>
              <a:rPr lang="en-US" sz="1800" dirty="0"/>
              <a:t>364 inpatient beds</a:t>
            </a:r>
          </a:p>
          <a:p>
            <a:pPr lvl="1"/>
            <a:r>
              <a:rPr lang="en-US" sz="1800" dirty="0"/>
              <a:t>13 outpatient services locations</a:t>
            </a:r>
          </a:p>
          <a:p>
            <a:pPr lvl="1"/>
            <a:r>
              <a:rPr lang="en-US" sz="1800" dirty="0"/>
              <a:t>5 primary care locations</a:t>
            </a:r>
          </a:p>
          <a:p>
            <a:pPr lvl="1"/>
            <a:r>
              <a:rPr lang="en-US" sz="1800" dirty="0"/>
              <a:t>16 partner hospitals across the region</a:t>
            </a:r>
          </a:p>
          <a:p>
            <a:pPr lvl="1"/>
            <a:r>
              <a:rPr lang="en-US" sz="1800" dirty="0"/>
              <a:t>1,665+ physicians and allied health professional in 70 pediatric specialties</a:t>
            </a:r>
          </a:p>
          <a:p>
            <a:endParaRPr lang="en-US" sz="2000" dirty="0"/>
          </a:p>
          <a:p>
            <a:endParaRPr lang="en-US" sz="2000" dirty="0"/>
          </a:p>
        </p:txBody>
      </p:sp>
      <p:pic>
        <p:nvPicPr>
          <p:cNvPr id="7" name="Picture 6" descr="A close up of a map&#10;&#10;Description generated with very high confidence">
            <a:extLst>
              <a:ext uri="{FF2B5EF4-FFF2-40B4-BE49-F238E27FC236}">
                <a16:creationId xmlns:a16="http://schemas.microsoft.com/office/drawing/2014/main" id="{AFE729F8-7528-4E12-B078-884FC630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3158" y="1357204"/>
            <a:ext cx="3890205" cy="3470641"/>
          </a:xfrm>
          <a:prstGeom prst="rect">
            <a:avLst/>
          </a:prstGeom>
          <a:ln>
            <a:solidFill>
              <a:srgbClr val="006ECD"/>
            </a:solidFill>
          </a:ln>
          <a:effectLst>
            <a:outerShdw blurRad="292100" dist="139700" dir="2700000" algn="tl" rotWithShape="0">
              <a:srgbClr val="333333">
                <a:alpha val="65000"/>
              </a:srgbClr>
            </a:outerShdw>
          </a:effectLst>
        </p:spPr>
      </p:pic>
      <p:sp>
        <p:nvSpPr>
          <p:cNvPr id="13" name="Oval 12">
            <a:extLst>
              <a:ext uri="{FF2B5EF4-FFF2-40B4-BE49-F238E27FC236}">
                <a16:creationId xmlns:a16="http://schemas.microsoft.com/office/drawing/2014/main" id="{176FBC20-1BC7-49DE-A0E3-39C49CE9AE05}"/>
              </a:ext>
            </a:extLst>
          </p:cNvPr>
          <p:cNvSpPr/>
          <p:nvPr/>
        </p:nvSpPr>
        <p:spPr>
          <a:xfrm>
            <a:off x="10488847" y="3719819"/>
            <a:ext cx="1371657" cy="1444501"/>
          </a:xfrm>
          <a:custGeom>
            <a:avLst/>
            <a:gdLst>
              <a:gd name="connsiteX0" fmla="*/ 0 w 2286000"/>
              <a:gd name="connsiteY0" fmla="*/ 1143000 h 2286000"/>
              <a:gd name="connsiteX1" fmla="*/ 1143000 w 2286000"/>
              <a:gd name="connsiteY1" fmla="*/ 0 h 2286000"/>
              <a:gd name="connsiteX2" fmla="*/ 2286000 w 2286000"/>
              <a:gd name="connsiteY2" fmla="*/ 1143000 h 2286000"/>
              <a:gd name="connsiteX3" fmla="*/ 1143000 w 2286000"/>
              <a:gd name="connsiteY3" fmla="*/ 2286000 h 2286000"/>
              <a:gd name="connsiteX4" fmla="*/ 0 w 2286000"/>
              <a:gd name="connsiteY4" fmla="*/ 1143000 h 2286000"/>
              <a:gd name="connsiteX0" fmla="*/ 0 w 1940944"/>
              <a:gd name="connsiteY0" fmla="*/ 1143273 h 2286507"/>
              <a:gd name="connsiteX1" fmla="*/ 1143000 w 1940944"/>
              <a:gd name="connsiteY1" fmla="*/ 273 h 2286507"/>
              <a:gd name="connsiteX2" fmla="*/ 1940944 w 1940944"/>
              <a:gd name="connsiteY2" fmla="*/ 1065635 h 2286507"/>
              <a:gd name="connsiteX3" fmla="*/ 1143000 w 1940944"/>
              <a:gd name="connsiteY3" fmla="*/ 2286273 h 2286507"/>
              <a:gd name="connsiteX4" fmla="*/ 0 w 1940944"/>
              <a:gd name="connsiteY4" fmla="*/ 1143273 h 2286507"/>
              <a:gd name="connsiteX0" fmla="*/ 0 w 1863306"/>
              <a:gd name="connsiteY0" fmla="*/ 1143342 h 2286629"/>
              <a:gd name="connsiteX1" fmla="*/ 1143000 w 1863306"/>
              <a:gd name="connsiteY1" fmla="*/ 342 h 2286629"/>
              <a:gd name="connsiteX2" fmla="*/ 1863306 w 1863306"/>
              <a:gd name="connsiteY2" fmla="*/ 1057078 h 2286629"/>
              <a:gd name="connsiteX3" fmla="*/ 1143000 w 1863306"/>
              <a:gd name="connsiteY3" fmla="*/ 2286342 h 2286629"/>
              <a:gd name="connsiteX4" fmla="*/ 0 w 1863306"/>
              <a:gd name="connsiteY4" fmla="*/ 1143342 h 2286629"/>
              <a:gd name="connsiteX0" fmla="*/ 0 w 1449239"/>
              <a:gd name="connsiteY0" fmla="*/ 1143601 h 2287080"/>
              <a:gd name="connsiteX1" fmla="*/ 1143000 w 1449239"/>
              <a:gd name="connsiteY1" fmla="*/ 601 h 2287080"/>
              <a:gd name="connsiteX2" fmla="*/ 1449239 w 1449239"/>
              <a:gd name="connsiteY2" fmla="*/ 1031457 h 2287080"/>
              <a:gd name="connsiteX3" fmla="*/ 1143000 w 1449239"/>
              <a:gd name="connsiteY3" fmla="*/ 2286601 h 2287080"/>
              <a:gd name="connsiteX4" fmla="*/ 0 w 1449239"/>
              <a:gd name="connsiteY4" fmla="*/ 1143601 h 2287080"/>
              <a:gd name="connsiteX0" fmla="*/ 3780 w 1453019"/>
              <a:gd name="connsiteY0" fmla="*/ 1011424 h 2154744"/>
              <a:gd name="connsiteX1" fmla="*/ 801724 w 1453019"/>
              <a:gd name="connsiteY1" fmla="*/ 860 h 2154744"/>
              <a:gd name="connsiteX2" fmla="*/ 1453019 w 1453019"/>
              <a:gd name="connsiteY2" fmla="*/ 899280 h 2154744"/>
              <a:gd name="connsiteX3" fmla="*/ 1146780 w 1453019"/>
              <a:gd name="connsiteY3" fmla="*/ 2154424 h 2154744"/>
              <a:gd name="connsiteX4" fmla="*/ 3780 w 1453019"/>
              <a:gd name="connsiteY4" fmla="*/ 1011424 h 2154744"/>
              <a:gd name="connsiteX0" fmla="*/ 373 w 1449612"/>
              <a:gd name="connsiteY0" fmla="*/ 1108339 h 2251666"/>
              <a:gd name="connsiteX1" fmla="*/ 1022603 w 1449612"/>
              <a:gd name="connsiteY1" fmla="*/ 654 h 2251666"/>
              <a:gd name="connsiteX2" fmla="*/ 1449612 w 1449612"/>
              <a:gd name="connsiteY2" fmla="*/ 996195 h 2251666"/>
              <a:gd name="connsiteX3" fmla="*/ 1143373 w 1449612"/>
              <a:gd name="connsiteY3" fmla="*/ 2251339 h 2251666"/>
              <a:gd name="connsiteX4" fmla="*/ 373 w 1449612"/>
              <a:gd name="connsiteY4" fmla="*/ 1108339 h 2251666"/>
              <a:gd name="connsiteX0" fmla="*/ 7187 w 1456426"/>
              <a:gd name="connsiteY0" fmla="*/ 1029037 h 2172359"/>
              <a:gd name="connsiteX1" fmla="*/ 701613 w 1456426"/>
              <a:gd name="connsiteY1" fmla="*/ 814 h 2172359"/>
              <a:gd name="connsiteX2" fmla="*/ 1456426 w 1456426"/>
              <a:gd name="connsiteY2" fmla="*/ 916893 h 2172359"/>
              <a:gd name="connsiteX3" fmla="*/ 1150187 w 1456426"/>
              <a:gd name="connsiteY3" fmla="*/ 2172037 h 2172359"/>
              <a:gd name="connsiteX4" fmla="*/ 7187 w 1456426"/>
              <a:gd name="connsiteY4" fmla="*/ 1029037 h 2172359"/>
              <a:gd name="connsiteX0" fmla="*/ 33 w 1449272"/>
              <a:gd name="connsiteY0" fmla="*/ 1029037 h 1581300"/>
              <a:gd name="connsiteX1" fmla="*/ 694459 w 1449272"/>
              <a:gd name="connsiteY1" fmla="*/ 814 h 1581300"/>
              <a:gd name="connsiteX2" fmla="*/ 1449272 w 1449272"/>
              <a:gd name="connsiteY2" fmla="*/ 916893 h 1581300"/>
              <a:gd name="connsiteX3" fmla="*/ 668580 w 1449272"/>
              <a:gd name="connsiteY3" fmla="*/ 1580487 h 1581300"/>
              <a:gd name="connsiteX4" fmla="*/ 33 w 1449272"/>
              <a:gd name="connsiteY4" fmla="*/ 1029037 h 1581300"/>
              <a:gd name="connsiteX0" fmla="*/ 32 w 1371633"/>
              <a:gd name="connsiteY0" fmla="*/ 1030452 h 1583753"/>
              <a:gd name="connsiteX1" fmla="*/ 694458 w 1371633"/>
              <a:gd name="connsiteY1" fmla="*/ 2229 h 1583753"/>
              <a:gd name="connsiteX2" fmla="*/ 1371633 w 1371633"/>
              <a:gd name="connsiteY2" fmla="*/ 856504 h 1583753"/>
              <a:gd name="connsiteX3" fmla="*/ 668579 w 1371633"/>
              <a:gd name="connsiteY3" fmla="*/ 1581902 h 1583753"/>
              <a:gd name="connsiteX4" fmla="*/ 32 w 1371633"/>
              <a:gd name="connsiteY4" fmla="*/ 1030452 h 1583753"/>
              <a:gd name="connsiteX0" fmla="*/ 56 w 1371657"/>
              <a:gd name="connsiteY0" fmla="*/ 1030452 h 1478442"/>
              <a:gd name="connsiteX1" fmla="*/ 694482 w 1371657"/>
              <a:gd name="connsiteY1" fmla="*/ 2229 h 1478442"/>
              <a:gd name="connsiteX2" fmla="*/ 1371657 w 1371657"/>
              <a:gd name="connsiteY2" fmla="*/ 856504 h 1478442"/>
              <a:gd name="connsiteX3" fmla="*/ 659976 w 1371657"/>
              <a:gd name="connsiteY3" fmla="*/ 1475953 h 1478442"/>
              <a:gd name="connsiteX4" fmla="*/ 56 w 1371657"/>
              <a:gd name="connsiteY4" fmla="*/ 1030452 h 1478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57" h="1478442">
                <a:moveTo>
                  <a:pt x="56" y="1030452"/>
                </a:moveTo>
                <a:cubicBezTo>
                  <a:pt x="5807" y="784831"/>
                  <a:pt x="465882" y="31220"/>
                  <a:pt x="694482" y="2229"/>
                </a:cubicBezTo>
                <a:cubicBezTo>
                  <a:pt x="923082" y="-26762"/>
                  <a:pt x="1371657" y="225243"/>
                  <a:pt x="1371657" y="856504"/>
                </a:cubicBezTo>
                <a:cubicBezTo>
                  <a:pt x="1371657" y="1487765"/>
                  <a:pt x="888576" y="1446962"/>
                  <a:pt x="659976" y="1475953"/>
                </a:cubicBezTo>
                <a:cubicBezTo>
                  <a:pt x="431376" y="1504944"/>
                  <a:pt x="-5695" y="1276073"/>
                  <a:pt x="56" y="103045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12" name="Picture 11" descr="A close up of a cactus&#10;&#10;Description generated with high confidence">
            <a:extLst>
              <a:ext uri="{FF2B5EF4-FFF2-40B4-BE49-F238E27FC236}">
                <a16:creationId xmlns:a16="http://schemas.microsoft.com/office/drawing/2014/main" id="{1A869FEC-62B6-45EC-AA80-A1A8E042F9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9"/>
          <a:stretch/>
        </p:blipFill>
        <p:spPr>
          <a:xfrm>
            <a:off x="10432284" y="3744760"/>
            <a:ext cx="1611215" cy="1585942"/>
          </a:xfrm>
          <a:prstGeom prst="rect">
            <a:avLst/>
          </a:prstGeom>
        </p:spPr>
      </p:pic>
      <p:pic>
        <p:nvPicPr>
          <p:cNvPr id="8" name="Picture 7">
            <a:extLst>
              <a:ext uri="{FF2B5EF4-FFF2-40B4-BE49-F238E27FC236}">
                <a16:creationId xmlns:a16="http://schemas.microsoft.com/office/drawing/2014/main" id="{C6131073-66E3-4C95-AF1B-EEEE27DFC173}"/>
              </a:ext>
            </a:extLst>
          </p:cNvPr>
          <p:cNvPicPr>
            <a:picLocks noChangeAspect="1"/>
          </p:cNvPicPr>
          <p:nvPr/>
        </p:nvPicPr>
        <p:blipFill>
          <a:blip r:embed="rId4"/>
          <a:stretch>
            <a:fillRect/>
          </a:stretch>
        </p:blipFill>
        <p:spPr>
          <a:xfrm>
            <a:off x="137990" y="1165319"/>
            <a:ext cx="3019174" cy="4653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2762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130E-66DC-4905-AA9A-6483CA8F1723}"/>
              </a:ext>
            </a:extLst>
          </p:cNvPr>
          <p:cNvSpPr>
            <a:spLocks noGrp="1"/>
          </p:cNvSpPr>
          <p:nvPr>
            <p:ph type="title"/>
          </p:nvPr>
        </p:nvSpPr>
        <p:spPr/>
        <p:txBody>
          <a:bodyPr/>
          <a:lstStyle/>
          <a:p>
            <a:r>
              <a:rPr lang="en-US" dirty="0"/>
              <a:t>Mobile Health Program – How We Started</a:t>
            </a:r>
          </a:p>
        </p:txBody>
      </p:sp>
      <p:sp>
        <p:nvSpPr>
          <p:cNvPr id="5" name="Slide Number Placeholder 4">
            <a:extLst>
              <a:ext uri="{FF2B5EF4-FFF2-40B4-BE49-F238E27FC236}">
                <a16:creationId xmlns:a16="http://schemas.microsoft.com/office/drawing/2014/main" id="{2E05723A-084B-4F19-9F1F-BA31ECE162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4C45C-EEE3-41C4-9EC5-D358FEAE28D9}" type="slidenum">
              <a:rPr kumimoji="0" lang="en-US" sz="1000" b="0" i="0" u="none" strike="noStrike" kern="1200" cap="none" spc="0" normalizeH="0" baseline="0" noProof="0" smtClean="0">
                <a:ln>
                  <a:noFill/>
                </a:ln>
                <a:solidFill>
                  <a:srgbClr val="522476"/>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522476"/>
              </a:solidFill>
              <a:effectLst/>
              <a:uLnTx/>
              <a:uFillTx/>
              <a:latin typeface="Calibri" panose="020F0502020204030204" pitchFamily="34" charset="0"/>
              <a:ea typeface="+mn-ea"/>
              <a:cs typeface="+mn-cs"/>
            </a:endParaRPr>
          </a:p>
        </p:txBody>
      </p:sp>
      <p:pic>
        <p:nvPicPr>
          <p:cNvPr id="6" name="Picture 9">
            <a:extLst>
              <a:ext uri="{FF2B5EF4-FFF2-40B4-BE49-F238E27FC236}">
                <a16:creationId xmlns:a16="http://schemas.microsoft.com/office/drawing/2014/main" id="{391E9EAA-A478-4B73-A178-67CB11F7478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493" b="13439"/>
          <a:stretch/>
        </p:blipFill>
        <p:spPr bwMode="auto">
          <a:xfrm>
            <a:off x="3852926" y="3090695"/>
            <a:ext cx="3368247" cy="366829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FD738BC9-0B86-46C6-A450-00EA3606E401}"/>
              </a:ext>
            </a:extLst>
          </p:cNvPr>
          <p:cNvSpPr>
            <a:spLocks noGrp="1"/>
          </p:cNvSpPr>
          <p:nvPr>
            <p:ph sz="half" idx="1"/>
          </p:nvPr>
        </p:nvSpPr>
        <p:spPr>
          <a:xfrm>
            <a:off x="364069" y="1222136"/>
            <a:ext cx="3170984" cy="4921361"/>
          </a:xfrm>
        </p:spPr>
        <p:txBody>
          <a:bodyPr/>
          <a:lstStyle/>
          <a:p>
            <a:pPr>
              <a:defRPr/>
            </a:pPr>
            <a:r>
              <a:rPr lang="en-US" altLang="en-US" b="1" dirty="0"/>
              <a:t>Background/History</a:t>
            </a:r>
          </a:p>
          <a:p>
            <a:pPr lvl="1">
              <a:buFont typeface="Wingdings" panose="05000000000000000000" pitchFamily="2" charset="2"/>
              <a:buChar char="§"/>
              <a:defRPr/>
            </a:pPr>
            <a:r>
              <a:rPr lang="en-US" altLang="en-US" sz="2000" dirty="0"/>
              <a:t>Established Oct 2019</a:t>
            </a:r>
          </a:p>
          <a:p>
            <a:pPr lvl="1">
              <a:buFont typeface="Wingdings" panose="05000000000000000000" pitchFamily="2" charset="2"/>
              <a:buChar char="§"/>
              <a:defRPr/>
            </a:pPr>
            <a:r>
              <a:rPr lang="en-US" altLang="en-US" sz="2000" dirty="0"/>
              <a:t>Vehicle provided by </a:t>
            </a:r>
            <a:r>
              <a:rPr lang="en-US" altLang="en-US" sz="2000" dirty="0" err="1"/>
              <a:t>MedEx</a:t>
            </a:r>
            <a:r>
              <a:rPr lang="en-US" altLang="en-US" sz="2000" dirty="0"/>
              <a:t> Ambulance Service</a:t>
            </a:r>
          </a:p>
          <a:p>
            <a:pPr marL="0" indent="0">
              <a:buNone/>
              <a:defRPr/>
            </a:pPr>
            <a:endParaRPr lang="en-US" altLang="en-US" sz="1000" b="1" dirty="0"/>
          </a:p>
          <a:p>
            <a:pPr>
              <a:defRPr/>
            </a:pPr>
            <a:r>
              <a:rPr lang="en-US" altLang="en-US" b="1" dirty="0"/>
              <a:t>Partnerships</a:t>
            </a:r>
            <a:r>
              <a:rPr lang="en-US" altLang="en-US" sz="2000" b="1" dirty="0"/>
              <a:t> </a:t>
            </a:r>
          </a:p>
          <a:p>
            <a:pPr lvl="1">
              <a:buFont typeface="Wingdings" panose="05000000000000000000" pitchFamily="2" charset="2"/>
              <a:buChar char="§"/>
              <a:defRPr/>
            </a:pPr>
            <a:r>
              <a:rPr lang="en-US" altLang="en-US" sz="2000" dirty="0"/>
              <a:t>Chicago Public Schools</a:t>
            </a:r>
          </a:p>
          <a:p>
            <a:pPr lvl="1">
              <a:buFont typeface="Wingdings" panose="05000000000000000000" pitchFamily="2" charset="2"/>
              <a:buChar char="§"/>
              <a:defRPr/>
            </a:pPr>
            <a:r>
              <a:rPr lang="en-US" altLang="en-US" sz="2000" dirty="0"/>
              <a:t>Community-Based Orgs</a:t>
            </a:r>
          </a:p>
          <a:p>
            <a:pPr marL="228595" lvl="1" indent="0">
              <a:buNone/>
              <a:defRPr/>
            </a:pPr>
            <a:endParaRPr lang="en-US" altLang="en-US" sz="900" dirty="0"/>
          </a:p>
          <a:p>
            <a:pPr>
              <a:defRPr/>
            </a:pPr>
            <a:r>
              <a:rPr lang="en-US" altLang="en-US" b="1" dirty="0"/>
              <a:t>Staffing</a:t>
            </a:r>
          </a:p>
          <a:p>
            <a:pPr lvl="1">
              <a:buFont typeface="Wingdings" panose="05000000000000000000" pitchFamily="2" charset="2"/>
              <a:buChar char="§"/>
              <a:defRPr/>
            </a:pPr>
            <a:r>
              <a:rPr lang="en-US" altLang="en-US" sz="2000" dirty="0"/>
              <a:t>Physician or APN</a:t>
            </a:r>
          </a:p>
          <a:p>
            <a:pPr lvl="1">
              <a:buFont typeface="Wingdings" panose="05000000000000000000" pitchFamily="2" charset="2"/>
              <a:buChar char="§"/>
              <a:defRPr/>
            </a:pPr>
            <a:r>
              <a:rPr lang="en-US" altLang="en-US" sz="2000" dirty="0"/>
              <a:t>Registered Nurse</a:t>
            </a:r>
          </a:p>
          <a:p>
            <a:pPr lvl="1">
              <a:buFont typeface="Wingdings" panose="05000000000000000000" pitchFamily="2" charset="2"/>
              <a:buChar char="§"/>
              <a:defRPr/>
            </a:pPr>
            <a:r>
              <a:rPr lang="en-US" altLang="en-US" sz="2000" dirty="0"/>
              <a:t>Drivers (EMTs) </a:t>
            </a:r>
          </a:p>
          <a:p>
            <a:pPr marL="228595" lvl="1" indent="0">
              <a:buNone/>
              <a:defRPr/>
            </a:pPr>
            <a:endParaRPr lang="en-US" altLang="en-US" sz="2400" dirty="0"/>
          </a:p>
          <a:p>
            <a:pPr marL="0" indent="0">
              <a:buNone/>
              <a:defRPr/>
            </a:pPr>
            <a:endParaRPr lang="en-US" altLang="en-US" sz="2800" dirty="0"/>
          </a:p>
        </p:txBody>
      </p:sp>
      <p:sp>
        <p:nvSpPr>
          <p:cNvPr id="9" name="Content Placeholder 5">
            <a:extLst>
              <a:ext uri="{FF2B5EF4-FFF2-40B4-BE49-F238E27FC236}">
                <a16:creationId xmlns:a16="http://schemas.microsoft.com/office/drawing/2014/main" id="{4FF58FC6-D1D9-4630-84E6-83FC1E190275}"/>
              </a:ext>
            </a:extLst>
          </p:cNvPr>
          <p:cNvSpPr>
            <a:spLocks noGrp="1"/>
          </p:cNvSpPr>
          <p:nvPr>
            <p:ph sz="half" idx="2"/>
          </p:nvPr>
        </p:nvSpPr>
        <p:spPr>
          <a:xfrm>
            <a:off x="4170799" y="988410"/>
            <a:ext cx="3275822" cy="5388811"/>
          </a:xfrm>
        </p:spPr>
        <p:txBody>
          <a:bodyPr/>
          <a:lstStyle/>
          <a:p>
            <a:pPr>
              <a:defRPr/>
            </a:pPr>
            <a:endParaRPr lang="en-US" altLang="en-US" sz="2000" b="1" dirty="0"/>
          </a:p>
          <a:p>
            <a:pPr>
              <a:defRPr/>
            </a:pPr>
            <a:r>
              <a:rPr lang="en-US" altLang="en-US" b="1" dirty="0"/>
              <a:t>Clinical Services (2019)</a:t>
            </a:r>
            <a:endParaRPr lang="en-US" altLang="en-US" b="1" i="1" dirty="0">
              <a:solidFill>
                <a:srgbClr val="00B050"/>
              </a:solidFill>
            </a:endParaRPr>
          </a:p>
          <a:p>
            <a:pPr lvl="1">
              <a:buFont typeface="Wingdings" panose="05000000000000000000" pitchFamily="2" charset="2"/>
              <a:buChar char="§"/>
              <a:defRPr/>
            </a:pPr>
            <a:r>
              <a:rPr lang="en-US" altLang="en-US" sz="2000" dirty="0"/>
              <a:t>School physicals</a:t>
            </a:r>
          </a:p>
          <a:p>
            <a:pPr lvl="1">
              <a:buFont typeface="Wingdings" panose="05000000000000000000" pitchFamily="2" charset="2"/>
              <a:buChar char="§"/>
              <a:defRPr/>
            </a:pPr>
            <a:r>
              <a:rPr lang="en-US" altLang="en-US" sz="2000" dirty="0"/>
              <a:t>Sports physicals</a:t>
            </a:r>
          </a:p>
          <a:p>
            <a:pPr lvl="1">
              <a:buFont typeface="Wingdings" panose="05000000000000000000" pitchFamily="2" charset="2"/>
              <a:buChar char="§"/>
              <a:defRPr/>
            </a:pPr>
            <a:r>
              <a:rPr lang="en-US" altLang="en-US" sz="2000" dirty="0"/>
              <a:t>Immunizations</a:t>
            </a:r>
          </a:p>
          <a:p>
            <a:pPr lvl="1">
              <a:buFont typeface="Wingdings" panose="05000000000000000000" pitchFamily="2" charset="2"/>
              <a:buChar char="§"/>
              <a:defRPr/>
            </a:pPr>
            <a:r>
              <a:rPr lang="en-US" altLang="en-US" sz="2000" dirty="0"/>
              <a:t>Well-child visits</a:t>
            </a:r>
          </a:p>
          <a:p>
            <a:pPr marL="228600" lvl="1" indent="0">
              <a:buFont typeface="Tahoma" panose="020B0604030504040204" pitchFamily="34" charset="0"/>
              <a:buNone/>
              <a:defRPr/>
            </a:pPr>
            <a:endParaRPr lang="en-US" altLang="en-US" sz="400" dirty="0"/>
          </a:p>
          <a:p>
            <a:pPr marL="228595" lvl="1" indent="0">
              <a:buNone/>
              <a:defRPr/>
            </a:pPr>
            <a:endParaRPr lang="en-US" altLang="en-US" sz="2000" dirty="0"/>
          </a:p>
          <a:p>
            <a:pPr lvl="1">
              <a:buFont typeface="Wingdings" panose="05000000000000000000" pitchFamily="2" charset="2"/>
              <a:buChar char="§"/>
              <a:defRPr/>
            </a:pPr>
            <a:endParaRPr lang="en-US" altLang="en-US" sz="2000" dirty="0"/>
          </a:p>
          <a:p>
            <a:pPr marL="228600" lvl="1" indent="0">
              <a:buFont typeface="Tahoma" panose="020B0604030504040204" pitchFamily="34" charset="0"/>
              <a:buNone/>
              <a:defRPr/>
            </a:pPr>
            <a:endParaRPr lang="en-US" altLang="en-US" sz="2000" dirty="0"/>
          </a:p>
          <a:p>
            <a:pPr marL="0" indent="0">
              <a:buFont typeface="Arial" panose="020B0604020202020204" pitchFamily="34" charset="0"/>
              <a:buNone/>
              <a:defRPr/>
            </a:pPr>
            <a:endParaRPr lang="en-US" altLang="en-US" sz="2400" dirty="0"/>
          </a:p>
          <a:p>
            <a:pPr>
              <a:buFont typeface="Wingdings" panose="05000000000000000000" pitchFamily="2" charset="2"/>
              <a:buChar char="§"/>
              <a:defRPr/>
            </a:pPr>
            <a:endParaRPr lang="en-US" altLang="en-US" sz="2400" dirty="0"/>
          </a:p>
          <a:p>
            <a:pPr>
              <a:defRPr/>
            </a:pPr>
            <a:endParaRPr lang="en-US" sz="2000" dirty="0"/>
          </a:p>
        </p:txBody>
      </p:sp>
      <p:pic>
        <p:nvPicPr>
          <p:cNvPr id="10" name="Picture 9">
            <a:extLst>
              <a:ext uri="{FF2B5EF4-FFF2-40B4-BE49-F238E27FC236}">
                <a16:creationId xmlns:a16="http://schemas.microsoft.com/office/drawing/2014/main" id="{1BAAA0D3-F0F4-48B6-9D19-518F74854683}"/>
              </a:ext>
            </a:extLst>
          </p:cNvPr>
          <p:cNvPicPr>
            <a:picLocks noChangeAspect="1"/>
          </p:cNvPicPr>
          <p:nvPr/>
        </p:nvPicPr>
        <p:blipFill rotWithShape="1">
          <a:blip r:embed="rId4"/>
          <a:srcRect t="25502"/>
          <a:stretch/>
        </p:blipFill>
        <p:spPr>
          <a:xfrm>
            <a:off x="7446620" y="1190607"/>
            <a:ext cx="3368247" cy="2509257"/>
          </a:xfrm>
          <a:prstGeom prst="rect">
            <a:avLst/>
          </a:prstGeom>
        </p:spPr>
      </p:pic>
      <p:pic>
        <p:nvPicPr>
          <p:cNvPr id="11" name="Picture 13">
            <a:extLst>
              <a:ext uri="{FF2B5EF4-FFF2-40B4-BE49-F238E27FC236}">
                <a16:creationId xmlns:a16="http://schemas.microsoft.com/office/drawing/2014/main" id="{4BB501DB-2547-4A71-B57F-2F088E773CD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415" b="8974"/>
          <a:stretch/>
        </p:blipFill>
        <p:spPr bwMode="auto">
          <a:xfrm>
            <a:off x="7856919" y="3737572"/>
            <a:ext cx="2722518" cy="29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920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DA5F-1F01-4F07-BD8D-D5E2351C2F8A}"/>
              </a:ext>
            </a:extLst>
          </p:cNvPr>
          <p:cNvSpPr>
            <a:spLocks noGrp="1"/>
          </p:cNvSpPr>
          <p:nvPr>
            <p:ph type="title"/>
          </p:nvPr>
        </p:nvSpPr>
        <p:spPr>
          <a:xfrm>
            <a:off x="364068" y="274643"/>
            <a:ext cx="8381349" cy="947493"/>
          </a:xfrm>
        </p:spPr>
        <p:txBody>
          <a:bodyPr anchor="ctr">
            <a:normAutofit/>
          </a:bodyPr>
          <a:lstStyle/>
          <a:p>
            <a:r>
              <a:rPr lang="en-US" dirty="0"/>
              <a:t>Evolution of Partnerships (Internal/External)</a:t>
            </a:r>
          </a:p>
        </p:txBody>
      </p:sp>
      <p:sp>
        <p:nvSpPr>
          <p:cNvPr id="5" name="Content Placeholder 2">
            <a:extLst>
              <a:ext uri="{FF2B5EF4-FFF2-40B4-BE49-F238E27FC236}">
                <a16:creationId xmlns:a16="http://schemas.microsoft.com/office/drawing/2014/main" id="{D818ABF7-07E0-4241-AD86-9C51D7C524CF}"/>
              </a:ext>
            </a:extLst>
          </p:cNvPr>
          <p:cNvSpPr>
            <a:spLocks noGrp="1"/>
          </p:cNvSpPr>
          <p:nvPr>
            <p:ph sz="half" idx="2"/>
          </p:nvPr>
        </p:nvSpPr>
        <p:spPr>
          <a:xfrm>
            <a:off x="364068" y="1222136"/>
            <a:ext cx="4524832" cy="4782738"/>
          </a:xfrm>
        </p:spPr>
        <p:txBody>
          <a:bodyPr numCol="1">
            <a:normAutofit fontScale="92500" lnSpcReduction="20000"/>
          </a:bodyPr>
          <a:lstStyle/>
          <a:p>
            <a:r>
              <a:rPr lang="en-US" altLang="en-US" sz="1800" b="1" dirty="0"/>
              <a:t>Public &amp; Private Schools </a:t>
            </a:r>
          </a:p>
          <a:p>
            <a:pPr lvl="1"/>
            <a:r>
              <a:rPr lang="en-US" altLang="en-US" dirty="0"/>
              <a:t>Clinical services for medical compliance</a:t>
            </a:r>
          </a:p>
          <a:p>
            <a:pPr lvl="1"/>
            <a:r>
              <a:rPr lang="en-US" altLang="en-US" dirty="0"/>
              <a:t>COVID-19 vaccine clinics</a:t>
            </a:r>
          </a:p>
          <a:p>
            <a:pPr lvl="1"/>
            <a:r>
              <a:rPr lang="en-US" altLang="en-US" dirty="0"/>
              <a:t>COVID-19 testing: </a:t>
            </a:r>
          </a:p>
          <a:p>
            <a:pPr lvl="2"/>
            <a:r>
              <a:rPr lang="en-US" altLang="en-US" dirty="0"/>
              <a:t>Infectious Disease collaboration</a:t>
            </a:r>
          </a:p>
          <a:p>
            <a:pPr lvl="2"/>
            <a:r>
              <a:rPr lang="en-US" altLang="en-US" dirty="0"/>
              <a:t>30+ events; 1,300+ tests</a:t>
            </a:r>
          </a:p>
          <a:p>
            <a:pPr marL="228595" lvl="1" indent="0">
              <a:buNone/>
            </a:pPr>
            <a:endParaRPr lang="en-US" altLang="en-US" sz="800" dirty="0"/>
          </a:p>
          <a:p>
            <a:r>
              <a:rPr lang="en-US" altLang="en-US" sz="1800" b="1" dirty="0"/>
              <a:t>Community-Based Organizations</a:t>
            </a:r>
          </a:p>
          <a:p>
            <a:pPr marL="0" indent="0">
              <a:buNone/>
            </a:pPr>
            <a:endParaRPr lang="en-US" altLang="en-US" sz="800" b="1" dirty="0"/>
          </a:p>
          <a:p>
            <a:r>
              <a:rPr lang="en-US" sz="1800" b="1" dirty="0"/>
              <a:t>Community COVID-19 Vaccinations Events</a:t>
            </a:r>
          </a:p>
          <a:p>
            <a:pPr lvl="1"/>
            <a:r>
              <a:rPr lang="en-US" dirty="0"/>
              <a:t>Hosted 14 events; Over 2,700 doses</a:t>
            </a:r>
          </a:p>
          <a:p>
            <a:pPr marL="228595" lvl="1" indent="0">
              <a:buNone/>
            </a:pPr>
            <a:endParaRPr lang="en-US" dirty="0"/>
          </a:p>
          <a:p>
            <a:r>
              <a:rPr lang="en-US" altLang="en-US" sz="1800" b="1" dirty="0"/>
              <a:t>Adolescent Medicine</a:t>
            </a:r>
          </a:p>
          <a:p>
            <a:pPr lvl="1"/>
            <a:r>
              <a:rPr lang="en-US" altLang="en-US" dirty="0"/>
              <a:t>HIV/STI testing</a:t>
            </a:r>
          </a:p>
          <a:p>
            <a:pPr lvl="1"/>
            <a:r>
              <a:rPr lang="en-US" altLang="en-US" dirty="0"/>
              <a:t>Naloxone training &amp; distribution</a:t>
            </a:r>
          </a:p>
          <a:p>
            <a:pPr marL="228595" lvl="1" indent="0">
              <a:buNone/>
            </a:pPr>
            <a:endParaRPr lang="en-US" altLang="en-US" sz="800" dirty="0"/>
          </a:p>
          <a:p>
            <a:r>
              <a:rPr lang="en-US" altLang="en-US" sz="1800" b="1" dirty="0"/>
              <a:t>Asthma Mobile Clinic (Pulmonary)</a:t>
            </a:r>
          </a:p>
          <a:p>
            <a:pPr lvl="1"/>
            <a:r>
              <a:rPr lang="en-US" altLang="en-US" dirty="0"/>
              <a:t>Monthly clinics at designated community site</a:t>
            </a:r>
          </a:p>
          <a:p>
            <a:pPr marL="228595" lvl="1" indent="0">
              <a:buNone/>
            </a:pPr>
            <a:endParaRPr lang="en-US" altLang="en-US" sz="800" dirty="0"/>
          </a:p>
          <a:p>
            <a:r>
              <a:rPr lang="en-US" altLang="en-US" sz="1800" b="1" dirty="0"/>
              <a:t>Coming Soon: </a:t>
            </a:r>
            <a:r>
              <a:rPr lang="en-US" altLang="en-US" sz="1800" dirty="0"/>
              <a:t>Cardiology and GI</a:t>
            </a:r>
          </a:p>
          <a:p>
            <a:endParaRPr lang="en-US" altLang="en-US" sz="1800" b="1" dirty="0"/>
          </a:p>
          <a:p>
            <a:endParaRPr lang="en-US" altLang="en-US" sz="1800" dirty="0"/>
          </a:p>
          <a:p>
            <a:pPr marL="0" indent="0">
              <a:buNone/>
            </a:pPr>
            <a:endParaRPr lang="en-US" altLang="en-US" sz="1800" dirty="0"/>
          </a:p>
          <a:p>
            <a:pPr marL="0" indent="0">
              <a:buNone/>
            </a:pPr>
            <a:endParaRPr lang="en-US" altLang="en-US" sz="1800" dirty="0"/>
          </a:p>
          <a:p>
            <a:endParaRPr lang="en-US" altLang="en-US" sz="1800" dirty="0"/>
          </a:p>
        </p:txBody>
      </p:sp>
      <p:sp>
        <p:nvSpPr>
          <p:cNvPr id="4" name="Slide Number Placeholder 3">
            <a:extLst>
              <a:ext uri="{FF2B5EF4-FFF2-40B4-BE49-F238E27FC236}">
                <a16:creationId xmlns:a16="http://schemas.microsoft.com/office/drawing/2014/main" id="{AEA21858-54ED-4244-BEE5-C59C1E930467}"/>
              </a:ext>
            </a:extLst>
          </p:cNvPr>
          <p:cNvSpPr>
            <a:spLocks noGrp="1"/>
          </p:cNvSpPr>
          <p:nvPr>
            <p:ph type="sldNum" sz="quarter" idx="12"/>
          </p:nvPr>
        </p:nvSpPr>
        <p:spPr>
          <a:xfrm>
            <a:off x="11277604" y="6431062"/>
            <a:ext cx="552449" cy="153888"/>
          </a:xfrm>
        </p:spPr>
        <p:txBody>
          <a:bodyPr wrap="squar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A04C45C-EEE3-41C4-9EC5-D358FEAE28D9}" type="slidenum">
              <a:rPr kumimoji="0" lang="en-US" sz="1000" b="0" i="0" u="none" strike="noStrike" kern="1200" cap="none" spc="0" normalizeH="0" baseline="0" noProof="0" smtClean="0">
                <a:ln>
                  <a:noFill/>
                </a:ln>
                <a:solidFill>
                  <a:srgbClr val="522476"/>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000" b="0" i="0" u="none" strike="noStrike" kern="1200" cap="none" spc="0" normalizeH="0" baseline="0" noProof="0" dirty="0">
              <a:ln>
                <a:noFill/>
              </a:ln>
              <a:solidFill>
                <a:srgbClr val="522476"/>
              </a:solidFill>
              <a:effectLst/>
              <a:uLnTx/>
              <a:uFillTx/>
              <a:latin typeface="Calibri" panose="020F0502020204030204" pitchFamily="34" charset="0"/>
              <a:ea typeface="+mn-ea"/>
              <a:cs typeface="+mn-cs"/>
            </a:endParaRPr>
          </a:p>
        </p:txBody>
      </p:sp>
      <p:pic>
        <p:nvPicPr>
          <p:cNvPr id="1026" name="694A7BCE-96E6-4562-B7E9-1D943E42EF4B">
            <a:extLst>
              <a:ext uri="{FF2B5EF4-FFF2-40B4-BE49-F238E27FC236}">
                <a16:creationId xmlns:a16="http://schemas.microsoft.com/office/drawing/2014/main" id="{F81DD82F-B5AA-4A1E-8620-538A3A8CF4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3035" y="4230388"/>
            <a:ext cx="3738602" cy="253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717418B6-CEB6-4611-882D-22880631DCC4">
            <a:extLst>
              <a:ext uri="{FF2B5EF4-FFF2-40B4-BE49-F238E27FC236}">
                <a16:creationId xmlns:a16="http://schemas.microsoft.com/office/drawing/2014/main" id="{4970BA4A-C9C7-4A7C-ACBE-BA02A41BB4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5129" y="4237512"/>
            <a:ext cx="2962442" cy="237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posing for a photo&#10;&#10;Description automatically generated with medium confidence">
            <a:extLst>
              <a:ext uri="{FF2B5EF4-FFF2-40B4-BE49-F238E27FC236}">
                <a16:creationId xmlns:a16="http://schemas.microsoft.com/office/drawing/2014/main" id="{5F79DAF4-5625-402C-9539-6596EAA12C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9767" y="1222136"/>
            <a:ext cx="4190525" cy="2793683"/>
          </a:xfrm>
          <a:prstGeom prst="rect">
            <a:avLst/>
          </a:prstGeom>
        </p:spPr>
      </p:pic>
      <p:pic>
        <p:nvPicPr>
          <p:cNvPr id="13" name="Content Placeholder 7">
            <a:extLst>
              <a:ext uri="{FF2B5EF4-FFF2-40B4-BE49-F238E27FC236}">
                <a16:creationId xmlns:a16="http://schemas.microsoft.com/office/drawing/2014/main" id="{51255C14-2F5A-4416-938B-790F92835385}"/>
              </a:ext>
            </a:extLst>
          </p:cNvPr>
          <p:cNvPicPr>
            <a:picLocks noGrp="1" noChangeAspect="1"/>
          </p:cNvPicPr>
          <p:nvPr>
            <p:ph sz="quarter" idx="4"/>
          </p:nvPr>
        </p:nvPicPr>
        <p:blipFill rotWithShape="1">
          <a:blip r:embed="rId6" cstate="print">
            <a:extLst>
              <a:ext uri="{28A0092B-C50C-407E-A947-70E740481C1C}">
                <a14:useLocalDpi xmlns:a14="http://schemas.microsoft.com/office/drawing/2010/main" val="0"/>
              </a:ext>
            </a:extLst>
          </a:blip>
          <a:srcRect l="33987" t="32243" r="4457" b="282"/>
          <a:stretch/>
        </p:blipFill>
        <p:spPr>
          <a:xfrm>
            <a:off x="9407288" y="1103092"/>
            <a:ext cx="2085474" cy="3049040"/>
          </a:xfrm>
          <a:prstGeom prst="rect">
            <a:avLst/>
          </a:prstGeom>
        </p:spPr>
      </p:pic>
    </p:spTree>
    <p:extLst>
      <p:ext uri="{BB962C8B-B14F-4D97-AF65-F5344CB8AC3E}">
        <p14:creationId xmlns:p14="http://schemas.microsoft.com/office/powerpoint/2010/main" val="3101684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00534-8576-4390-B07B-F0BBE554267B}"/>
              </a:ext>
            </a:extLst>
          </p:cNvPr>
          <p:cNvSpPr>
            <a:spLocks noGrp="1"/>
          </p:cNvSpPr>
          <p:nvPr>
            <p:ph type="title"/>
          </p:nvPr>
        </p:nvSpPr>
        <p:spPr/>
        <p:txBody>
          <a:bodyPr/>
          <a:lstStyle/>
          <a:p>
            <a:r>
              <a:rPr lang="en-US" dirty="0"/>
              <a:t>Data Dashboard</a:t>
            </a:r>
          </a:p>
        </p:txBody>
      </p:sp>
      <p:sp>
        <p:nvSpPr>
          <p:cNvPr id="4" name="Slide Number Placeholder 3">
            <a:extLst>
              <a:ext uri="{FF2B5EF4-FFF2-40B4-BE49-F238E27FC236}">
                <a16:creationId xmlns:a16="http://schemas.microsoft.com/office/drawing/2014/main" id="{ECB5C77E-E59A-4BE3-B499-51E77C1EBB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4C45C-EEE3-41C4-9EC5-D358FEAE28D9}" type="slidenum">
              <a:rPr kumimoji="0" lang="en-US" sz="1000" b="0" i="0" u="none" strike="noStrike" kern="1200" cap="none" spc="0" normalizeH="0" baseline="0" noProof="0" smtClean="0">
                <a:ln>
                  <a:noFill/>
                </a:ln>
                <a:solidFill>
                  <a:srgbClr val="522476"/>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522476"/>
              </a:solidFill>
              <a:effectLst/>
              <a:uLnTx/>
              <a:uFillTx/>
              <a:latin typeface="Calibri" panose="020F0502020204030204" pitchFamily="34" charset="0"/>
              <a:ea typeface="+mn-ea"/>
              <a:cs typeface="+mn-cs"/>
            </a:endParaRPr>
          </a:p>
        </p:txBody>
      </p:sp>
      <p:pic>
        <p:nvPicPr>
          <p:cNvPr id="14" name="Picture 13">
            <a:extLst>
              <a:ext uri="{FF2B5EF4-FFF2-40B4-BE49-F238E27FC236}">
                <a16:creationId xmlns:a16="http://schemas.microsoft.com/office/drawing/2014/main" id="{3FC5BD91-B661-4DE5-8860-412ACA284155}"/>
              </a:ext>
            </a:extLst>
          </p:cNvPr>
          <p:cNvPicPr>
            <a:picLocks noChangeAspect="1"/>
          </p:cNvPicPr>
          <p:nvPr/>
        </p:nvPicPr>
        <p:blipFill rotWithShape="1">
          <a:blip r:embed="rId3"/>
          <a:srcRect l="76624" t="9278" r="10155" b="51004"/>
          <a:stretch/>
        </p:blipFill>
        <p:spPr>
          <a:xfrm>
            <a:off x="986237" y="1061881"/>
            <a:ext cx="9317260" cy="5247813"/>
          </a:xfrm>
          <a:prstGeom prst="rect">
            <a:avLst/>
          </a:prstGeom>
        </p:spPr>
      </p:pic>
    </p:spTree>
    <p:extLst>
      <p:ext uri="{BB962C8B-B14F-4D97-AF65-F5344CB8AC3E}">
        <p14:creationId xmlns:p14="http://schemas.microsoft.com/office/powerpoint/2010/main" val="391334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537AC-1B9F-4826-8286-DF39241178AF}"/>
              </a:ext>
            </a:extLst>
          </p:cNvPr>
          <p:cNvSpPr>
            <a:spLocks noGrp="1"/>
          </p:cNvSpPr>
          <p:nvPr>
            <p:ph type="title"/>
          </p:nvPr>
        </p:nvSpPr>
        <p:spPr/>
        <p:txBody>
          <a:bodyPr/>
          <a:lstStyle/>
          <a:p>
            <a:r>
              <a:rPr lang="en-US" dirty="0"/>
              <a:t>Data Dashboard</a:t>
            </a:r>
          </a:p>
        </p:txBody>
      </p:sp>
      <p:sp>
        <p:nvSpPr>
          <p:cNvPr id="4" name="Slide Number Placeholder 3">
            <a:extLst>
              <a:ext uri="{FF2B5EF4-FFF2-40B4-BE49-F238E27FC236}">
                <a16:creationId xmlns:a16="http://schemas.microsoft.com/office/drawing/2014/main" id="{F3C0A582-74C1-40D7-8575-33F86F67E0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4C45C-EEE3-41C4-9EC5-D358FEAE28D9}" type="slidenum">
              <a:rPr kumimoji="0" lang="en-US" sz="1000" b="0" i="0" u="none" strike="noStrike" kern="1200" cap="none" spc="0" normalizeH="0" baseline="0" noProof="0" smtClean="0">
                <a:ln>
                  <a:noFill/>
                </a:ln>
                <a:solidFill>
                  <a:srgbClr val="522476"/>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522476"/>
              </a:solidFill>
              <a:effectLst/>
              <a:uLnTx/>
              <a:uFillTx/>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FFA562CE-E1B2-47B6-B88B-9EAC1F991F3B}"/>
              </a:ext>
            </a:extLst>
          </p:cNvPr>
          <p:cNvPicPr>
            <a:picLocks noChangeAspect="1"/>
          </p:cNvPicPr>
          <p:nvPr/>
        </p:nvPicPr>
        <p:blipFill rotWithShape="1">
          <a:blip r:embed="rId3"/>
          <a:srcRect l="76994" t="52990" r="10077" b="7835"/>
          <a:stretch/>
        </p:blipFill>
        <p:spPr>
          <a:xfrm>
            <a:off x="1319753" y="1110995"/>
            <a:ext cx="9285402" cy="5275815"/>
          </a:xfrm>
          <a:prstGeom prst="rect">
            <a:avLst/>
          </a:prstGeom>
        </p:spPr>
      </p:pic>
    </p:spTree>
    <p:extLst>
      <p:ext uri="{BB962C8B-B14F-4D97-AF65-F5344CB8AC3E}">
        <p14:creationId xmlns:p14="http://schemas.microsoft.com/office/powerpoint/2010/main" val="2631969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6DFA-94FE-48B6-B7D1-AC2154A54E00}"/>
              </a:ext>
            </a:extLst>
          </p:cNvPr>
          <p:cNvSpPr>
            <a:spLocks noGrp="1"/>
          </p:cNvSpPr>
          <p:nvPr>
            <p:ph type="title"/>
          </p:nvPr>
        </p:nvSpPr>
        <p:spPr/>
        <p:txBody>
          <a:bodyPr/>
          <a:lstStyle/>
          <a:p>
            <a:r>
              <a:rPr lang="en-US" dirty="0"/>
              <a:t>Mobile Health Program Expansion</a:t>
            </a:r>
            <a:br>
              <a:rPr lang="en-US" dirty="0"/>
            </a:br>
            <a:endParaRPr lang="en-US" dirty="0"/>
          </a:p>
        </p:txBody>
      </p:sp>
      <p:sp>
        <p:nvSpPr>
          <p:cNvPr id="5" name="Slide Number Placeholder 4">
            <a:extLst>
              <a:ext uri="{FF2B5EF4-FFF2-40B4-BE49-F238E27FC236}">
                <a16:creationId xmlns:a16="http://schemas.microsoft.com/office/drawing/2014/main" id="{9698C096-89FB-4609-9F9D-D3B3955421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4C45C-EEE3-41C4-9EC5-D358FEAE28D9}" type="slidenum">
              <a:rPr kumimoji="0" lang="en-US" sz="1000" b="0" i="0" u="none" strike="noStrike" kern="1200" cap="none" spc="0" normalizeH="0" baseline="0" noProof="0" smtClean="0">
                <a:ln>
                  <a:noFill/>
                </a:ln>
                <a:solidFill>
                  <a:srgbClr val="522476"/>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522476"/>
              </a:solidFill>
              <a:effectLst/>
              <a:uLnTx/>
              <a:uFillTx/>
              <a:latin typeface="Calibri" panose="020F0502020204030204" pitchFamily="34" charset="0"/>
              <a:ea typeface="+mn-ea"/>
              <a:cs typeface="+mn-cs"/>
            </a:endParaRPr>
          </a:p>
        </p:txBody>
      </p:sp>
      <p:pic>
        <p:nvPicPr>
          <p:cNvPr id="6" name="Content Placeholder 5">
            <a:extLst>
              <a:ext uri="{FF2B5EF4-FFF2-40B4-BE49-F238E27FC236}">
                <a16:creationId xmlns:a16="http://schemas.microsoft.com/office/drawing/2014/main" id="{5FFEDCCA-B26A-41DF-AFB9-BB3EB288B552}"/>
              </a:ext>
            </a:extLst>
          </p:cNvPr>
          <p:cNvPicPr>
            <a:picLocks noChangeAspect="1"/>
          </p:cNvPicPr>
          <p:nvPr/>
        </p:nvPicPr>
        <p:blipFill rotWithShape="1">
          <a:blip r:embed="rId3"/>
          <a:srcRect l="20379" t="29543" r="23348" b="28286"/>
          <a:stretch/>
        </p:blipFill>
        <p:spPr>
          <a:xfrm>
            <a:off x="595753" y="1618764"/>
            <a:ext cx="11000494" cy="4632894"/>
          </a:xfrm>
          <a:prstGeom prst="rect">
            <a:avLst/>
          </a:prstGeom>
        </p:spPr>
      </p:pic>
      <p:sp>
        <p:nvSpPr>
          <p:cNvPr id="8" name="TextBox 7">
            <a:extLst>
              <a:ext uri="{FF2B5EF4-FFF2-40B4-BE49-F238E27FC236}">
                <a16:creationId xmlns:a16="http://schemas.microsoft.com/office/drawing/2014/main" id="{5FE77835-6DEB-40A0-9F5A-5B994D890267}"/>
              </a:ext>
            </a:extLst>
          </p:cNvPr>
          <p:cNvSpPr txBox="1"/>
          <p:nvPr/>
        </p:nvSpPr>
        <p:spPr>
          <a:xfrm>
            <a:off x="364068" y="1070028"/>
            <a:ext cx="2632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Expected 2023</a:t>
            </a:r>
          </a:p>
        </p:txBody>
      </p:sp>
      <p:sp>
        <p:nvSpPr>
          <p:cNvPr id="3" name="TextBox 2">
            <a:extLst>
              <a:ext uri="{FF2B5EF4-FFF2-40B4-BE49-F238E27FC236}">
                <a16:creationId xmlns:a16="http://schemas.microsoft.com/office/drawing/2014/main" id="{C79FB1B1-95D8-4EAD-A1A2-1D703B57D6D4}"/>
              </a:ext>
            </a:extLst>
          </p:cNvPr>
          <p:cNvSpPr txBox="1"/>
          <p:nvPr/>
        </p:nvSpPr>
        <p:spPr>
          <a:xfrm>
            <a:off x="10011267" y="6236252"/>
            <a:ext cx="14234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ahoma"/>
                <a:ea typeface="+mn-ea"/>
                <a:cs typeface="+mn-cs"/>
              </a:rPr>
              <a:t>(LDV, 2022)</a:t>
            </a:r>
          </a:p>
        </p:txBody>
      </p:sp>
      <p:sp>
        <p:nvSpPr>
          <p:cNvPr id="7" name="TextBox 6">
            <a:extLst>
              <a:ext uri="{FF2B5EF4-FFF2-40B4-BE49-F238E27FC236}">
                <a16:creationId xmlns:a16="http://schemas.microsoft.com/office/drawing/2014/main" id="{D65740B5-C1B0-4A07-A423-746192C45716}"/>
              </a:ext>
            </a:extLst>
          </p:cNvPr>
          <p:cNvSpPr txBox="1"/>
          <p:nvPr/>
        </p:nvSpPr>
        <p:spPr>
          <a:xfrm>
            <a:off x="3095428" y="6228769"/>
            <a:ext cx="26320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Sample Vehicle</a:t>
            </a:r>
          </a:p>
        </p:txBody>
      </p:sp>
    </p:spTree>
    <p:extLst>
      <p:ext uri="{BB962C8B-B14F-4D97-AF65-F5344CB8AC3E}">
        <p14:creationId xmlns:p14="http://schemas.microsoft.com/office/powerpoint/2010/main" val="2996232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906B47-27C1-0448-8499-71727F7F0EC9}"/>
              </a:ext>
            </a:extLst>
          </p:cNvPr>
          <p:cNvSpPr>
            <a:spLocks noGrp="1"/>
          </p:cNvSpPr>
          <p:nvPr>
            <p:ph type="ctrTitle"/>
          </p:nvPr>
        </p:nvSpPr>
        <p:spPr>
          <a:xfrm>
            <a:off x="2526241" y="2443209"/>
            <a:ext cx="3846279" cy="1971582"/>
          </a:xfrm>
        </p:spPr>
        <p:txBody>
          <a:bodyPr/>
          <a:lstStyle/>
          <a:p>
            <a:r>
              <a:rPr lang="en-US" sz="6000" dirty="0"/>
              <a:t>Questions?</a:t>
            </a:r>
          </a:p>
        </p:txBody>
      </p:sp>
    </p:spTree>
    <p:extLst>
      <p:ext uri="{BB962C8B-B14F-4D97-AF65-F5344CB8AC3E}">
        <p14:creationId xmlns:p14="http://schemas.microsoft.com/office/powerpoint/2010/main" val="1198467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301766" y="2942897"/>
            <a:ext cx="9412022" cy="332116"/>
          </a:xfrm>
        </p:spPr>
        <p:txBody>
          <a:bodyPr/>
          <a:lstStyle/>
          <a:p>
            <a:r>
              <a:rPr lang="en-US" sz="3200" cap="none" dirty="0"/>
              <a:t>St. Louis Children’s Hospital</a:t>
            </a:r>
            <a:br>
              <a:rPr lang="en-US" sz="3200" cap="none" dirty="0"/>
            </a:br>
            <a:r>
              <a:rPr lang="en-US" sz="3200" cap="none" dirty="0"/>
              <a:t>Healthy Kids Express Mobile Program</a:t>
            </a:r>
          </a:p>
        </p:txBody>
      </p:sp>
      <p:pic>
        <p:nvPicPr>
          <p:cNvPr id="21" name="Picture Placeholder 1">
            <a:extLst>
              <a:ext uri="{FF2B5EF4-FFF2-40B4-BE49-F238E27FC236}">
                <a16:creationId xmlns:a16="http://schemas.microsoft.com/office/drawing/2014/main" id="{9F5D2FF9-A52C-4E79-A9ED-72F48EAD852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2604" b="12604"/>
          <a:stretch>
            <a:fillRect/>
          </a:stretch>
        </p:blipFill>
        <p:spPr>
          <a:xfrm>
            <a:off x="0" y="5260975"/>
            <a:ext cx="3048000" cy="1139825"/>
          </a:xfrm>
          <a:prstGeom prst="rect">
            <a:avLst/>
          </a:prstGeom>
        </p:spPr>
      </p:pic>
      <p:pic>
        <p:nvPicPr>
          <p:cNvPr id="24" name="Picture Placeholder 5">
            <a:extLst>
              <a:ext uri="{FF2B5EF4-FFF2-40B4-BE49-F238E27FC236}">
                <a16:creationId xmlns:a16="http://schemas.microsoft.com/office/drawing/2014/main" id="{E937D03D-83C2-4AF5-892A-63B7AD7D818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2604" b="12604"/>
          <a:stretch>
            <a:fillRect/>
          </a:stretch>
        </p:blipFill>
        <p:spPr>
          <a:xfrm>
            <a:off x="3048000" y="5260975"/>
            <a:ext cx="3048000" cy="1139825"/>
          </a:xfrm>
          <a:prstGeom prst="rect">
            <a:avLst/>
          </a:prstGeom>
        </p:spPr>
      </p:pic>
      <p:pic>
        <p:nvPicPr>
          <p:cNvPr id="27" name="Picture Placeholder 3">
            <a:extLst>
              <a:ext uri="{FF2B5EF4-FFF2-40B4-BE49-F238E27FC236}">
                <a16:creationId xmlns:a16="http://schemas.microsoft.com/office/drawing/2014/main" id="{AA098F69-A0F8-4620-803F-D5A0AD5F12D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2604" b="12604"/>
          <a:stretch>
            <a:fillRect/>
          </a:stretch>
        </p:blipFill>
        <p:spPr>
          <a:xfrm>
            <a:off x="6096000" y="5260975"/>
            <a:ext cx="3048000" cy="1139825"/>
          </a:xfrm>
          <a:prstGeom prst="rect">
            <a:avLst/>
          </a:prstGeom>
        </p:spPr>
      </p:pic>
      <p:pic>
        <p:nvPicPr>
          <p:cNvPr id="30" name="Picture Placeholder 6">
            <a:extLst>
              <a:ext uri="{FF2B5EF4-FFF2-40B4-BE49-F238E27FC236}">
                <a16:creationId xmlns:a16="http://schemas.microsoft.com/office/drawing/2014/main" id="{7724EAAE-F73C-4DBE-822E-83A7F18C4DC0}"/>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12604" b="12604"/>
          <a:stretch>
            <a:fillRect/>
          </a:stretch>
        </p:blipFill>
        <p:spPr>
          <a:xfrm>
            <a:off x="9144000" y="5260975"/>
            <a:ext cx="3048000" cy="1139825"/>
          </a:xfrm>
          <a:prstGeom prst="rect">
            <a:avLst/>
          </a:prstGeom>
        </p:spPr>
      </p:pic>
      <p:sp>
        <p:nvSpPr>
          <p:cNvPr id="8" name="Text Placeholder 11">
            <a:extLst>
              <a:ext uri="{FF2B5EF4-FFF2-40B4-BE49-F238E27FC236}">
                <a16:creationId xmlns:a16="http://schemas.microsoft.com/office/drawing/2014/main" id="{7FDD18B1-D14B-4332-9D41-8D1D0C04BBC4}"/>
              </a:ext>
            </a:extLst>
          </p:cNvPr>
          <p:cNvSpPr>
            <a:spLocks noGrp="1"/>
          </p:cNvSpPr>
          <p:nvPr>
            <p:ph type="body" sz="quarter" idx="15" hasCustomPrompt="1"/>
          </p:nvPr>
        </p:nvSpPr>
        <p:spPr>
          <a:xfrm>
            <a:off x="6379780" y="4134291"/>
            <a:ext cx="5353434" cy="821883"/>
          </a:xfrm>
        </p:spPr>
        <p:txBody>
          <a:bodyPr/>
          <a:lstStyle>
            <a:lvl1pPr marL="0" indent="0" algn="r">
              <a:buFontTx/>
              <a:buNone/>
              <a:defRPr sz="1400" baseline="0">
                <a:solidFill>
                  <a:schemeClr val="bg1"/>
                </a:solidFill>
              </a:defRPr>
            </a:lvl1pPr>
            <a:lvl2pPr>
              <a:buFontTx/>
              <a:buNone/>
              <a:defRPr/>
            </a:lvl2pPr>
            <a:lvl3pPr>
              <a:buFontTx/>
              <a:buNone/>
              <a:defRPr/>
            </a:lvl3pPr>
            <a:lvl4pPr>
              <a:buFontTx/>
              <a:buNone/>
              <a:defRPr/>
            </a:lvl4pPr>
            <a:lvl5pPr>
              <a:buFontTx/>
              <a:buNone/>
              <a:defRPr/>
            </a:lvl5pPr>
          </a:lstStyle>
          <a:p>
            <a:pPr lvl="0"/>
            <a:r>
              <a:rPr lang="en-US" sz="1400" cap="none" dirty="0"/>
              <a:t>Lisa Glover-Jones, Manager Community Health  </a:t>
            </a:r>
          </a:p>
          <a:p>
            <a:pPr lvl="0"/>
            <a:r>
              <a:rPr lang="en-US" sz="1400" cap="none" dirty="0"/>
              <a:t>Lisa Meadows, Director Healthy Kids Outreach Program</a:t>
            </a:r>
            <a:br>
              <a:rPr lang="en-US" sz="1400" cap="none" dirty="0"/>
            </a:br>
            <a:endParaRPr lang="en-US" dirty="0"/>
          </a:p>
        </p:txBody>
      </p:sp>
    </p:spTree>
    <p:extLst>
      <p:ext uri="{BB962C8B-B14F-4D97-AF65-F5344CB8AC3E}">
        <p14:creationId xmlns:p14="http://schemas.microsoft.com/office/powerpoint/2010/main" val="4076022700"/>
      </p:ext>
    </p:extLst>
  </p:cSld>
  <p:clrMapOvr>
    <a:masterClrMapping/>
  </p:clrMapOvr>
  <mc:AlternateContent xmlns:mc="http://schemas.openxmlformats.org/markup-compatibility/2006" xmlns:p14="http://schemas.microsoft.com/office/powerpoint/2010/main">
    <mc:Choice Requires="p14">
      <p:transition p14:dur="100" advClick="0" advTm="28433"/>
    </mc:Choice>
    <mc:Fallback xmlns="">
      <p:transition advClick="0" advTm="2843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8F5E8B-B72D-4886-98C8-73FBAA63AD5D}"/>
              </a:ext>
            </a:extLst>
          </p:cNvPr>
          <p:cNvPicPr>
            <a:picLocks noChangeAspect="1"/>
          </p:cNvPicPr>
          <p:nvPr/>
        </p:nvPicPr>
        <p:blipFill rotWithShape="1">
          <a:blip r:embed="rId5"/>
          <a:srcRect l="4116" t="5050" r="7936" b="7904"/>
          <a:stretch/>
        </p:blipFill>
        <p:spPr>
          <a:xfrm>
            <a:off x="1302844" y="3754098"/>
            <a:ext cx="3008799" cy="2545102"/>
          </a:xfrm>
          <a:prstGeom prst="rect">
            <a:avLst/>
          </a:prstGeom>
        </p:spPr>
      </p:pic>
      <p:sp>
        <p:nvSpPr>
          <p:cNvPr id="2" name="Title 1">
            <a:extLst>
              <a:ext uri="{FF2B5EF4-FFF2-40B4-BE49-F238E27FC236}">
                <a16:creationId xmlns:a16="http://schemas.microsoft.com/office/drawing/2014/main" id="{67605B19-ED7F-4C9A-9D6E-B8FCACF84C89}"/>
              </a:ext>
            </a:extLst>
          </p:cNvPr>
          <p:cNvSpPr>
            <a:spLocks noGrp="1"/>
          </p:cNvSpPr>
          <p:nvPr>
            <p:ph type="title"/>
          </p:nvPr>
        </p:nvSpPr>
        <p:spPr>
          <a:xfrm>
            <a:off x="863600" y="152400"/>
            <a:ext cx="10972800" cy="792162"/>
          </a:xfrm>
        </p:spPr>
        <p:txBody>
          <a:bodyPr wrap="square" anchor="ctr">
            <a:normAutofit/>
          </a:bodyPr>
          <a:lstStyle/>
          <a:p>
            <a:pPr algn="ctr"/>
            <a:r>
              <a:rPr lang="en-US" cap="none" dirty="0"/>
              <a:t>ST LOUIS CHILDREN’S HOSPITAL</a:t>
            </a:r>
          </a:p>
        </p:txBody>
      </p:sp>
      <p:sp>
        <p:nvSpPr>
          <p:cNvPr id="3" name="Content Placeholder 2">
            <a:extLst>
              <a:ext uri="{FF2B5EF4-FFF2-40B4-BE49-F238E27FC236}">
                <a16:creationId xmlns:a16="http://schemas.microsoft.com/office/drawing/2014/main" id="{BBB8116C-64A9-4D71-A0E0-B08EB8586B1D}"/>
              </a:ext>
            </a:extLst>
          </p:cNvPr>
          <p:cNvSpPr>
            <a:spLocks noGrp="1"/>
          </p:cNvSpPr>
          <p:nvPr>
            <p:ph sz="half" idx="1"/>
          </p:nvPr>
        </p:nvSpPr>
        <p:spPr>
          <a:xfrm>
            <a:off x="456012" y="856740"/>
            <a:ext cx="4702465" cy="5500933"/>
          </a:xfrm>
        </p:spPr>
        <p:txBody>
          <a:bodyPr wrap="square" anchor="t">
            <a:normAutofit/>
          </a:bodyPr>
          <a:lstStyle/>
          <a:p>
            <a:pPr marL="0" indent="0" rtl="0" fontAlgn="base">
              <a:buNone/>
            </a:pPr>
            <a:endParaRPr lang="en-US" sz="900" b="0" i="0" dirty="0">
              <a:solidFill>
                <a:srgbClr val="000000"/>
              </a:solidFill>
              <a:effectLst/>
              <a:latin typeface="+mn-lt"/>
            </a:endParaRPr>
          </a:p>
          <a:p>
            <a:pPr fontAlgn="base"/>
            <a:r>
              <a:rPr lang="en-US" dirty="0">
                <a:latin typeface="+mn-lt"/>
              </a:rPr>
              <a:t>Founded 1879</a:t>
            </a:r>
          </a:p>
          <a:p>
            <a:pPr fontAlgn="base"/>
            <a:r>
              <a:rPr lang="en-US" dirty="0">
                <a:latin typeface="+mn-lt"/>
              </a:rPr>
              <a:t>Licensed beds:  402</a:t>
            </a:r>
          </a:p>
          <a:p>
            <a:pPr fontAlgn="base"/>
            <a:r>
              <a:rPr lang="en-US" dirty="0">
                <a:latin typeface="+mn-lt"/>
              </a:rPr>
              <a:t>Employees:  3,423</a:t>
            </a:r>
          </a:p>
          <a:p>
            <a:pPr fontAlgn="base"/>
            <a:r>
              <a:rPr lang="en-US" dirty="0">
                <a:latin typeface="+mn-lt"/>
              </a:rPr>
              <a:t>Physicians:  881</a:t>
            </a:r>
          </a:p>
          <a:p>
            <a:pPr fontAlgn="base"/>
            <a:r>
              <a:rPr lang="en-US" dirty="0">
                <a:latin typeface="+mn-lt"/>
              </a:rPr>
              <a:t>Serves children from 80 countries and all 50 states</a:t>
            </a:r>
          </a:p>
          <a:p>
            <a:pPr fontAlgn="base"/>
            <a:endParaRPr lang="en-US" dirty="0">
              <a:latin typeface="+mn-lt"/>
            </a:endParaRPr>
          </a:p>
          <a:p>
            <a:pPr marL="0" indent="0" algn="l" rtl="0" fontAlgn="base">
              <a:buNone/>
            </a:pPr>
            <a:endParaRPr lang="en-US" sz="800" dirty="0">
              <a:latin typeface="+mn-lt"/>
            </a:endParaRPr>
          </a:p>
          <a:p>
            <a:pPr marL="0" indent="0" algn="l" rtl="0" fontAlgn="base">
              <a:buNone/>
            </a:pPr>
            <a:endParaRPr lang="en-US" i="0" dirty="0">
              <a:solidFill>
                <a:srgbClr val="000000"/>
              </a:solidFill>
              <a:effectLst/>
              <a:latin typeface="+mn-lt"/>
            </a:endParaRPr>
          </a:p>
          <a:p>
            <a:pPr algn="l" rtl="0" fontAlgn="base">
              <a:buFont typeface="Arial" panose="020B0604020202020204" pitchFamily="34" charset="0"/>
              <a:buChar char="•"/>
            </a:pPr>
            <a:endParaRPr lang="en-US" b="0" i="0" dirty="0">
              <a:solidFill>
                <a:srgbClr val="000000"/>
              </a:solidFill>
              <a:effectLst/>
              <a:latin typeface="+mn-lt"/>
            </a:endParaRPr>
          </a:p>
          <a:p>
            <a:pPr fontAlgn="base">
              <a:buFont typeface="Arial" panose="020B0604020202020204" pitchFamily="34" charset="0"/>
              <a:buChar char="•"/>
            </a:pPr>
            <a:endParaRPr lang="en-US" b="0" i="0" dirty="0">
              <a:solidFill>
                <a:srgbClr val="000000"/>
              </a:solidFill>
              <a:effectLst/>
              <a:latin typeface="+mn-lt"/>
            </a:endParaRPr>
          </a:p>
          <a:p>
            <a:pPr marL="0" indent="0" algn="l" rtl="0" fontAlgn="base">
              <a:buNone/>
            </a:pPr>
            <a:endParaRPr lang="en-US" b="0" i="0" dirty="0">
              <a:solidFill>
                <a:srgbClr val="000000"/>
              </a:solidFill>
              <a:effectLst/>
              <a:latin typeface="+mn-lt"/>
            </a:endParaRPr>
          </a:p>
        </p:txBody>
      </p:sp>
      <p:pic>
        <p:nvPicPr>
          <p:cNvPr id="1028" name="Picture 4" descr="Hospital Entrance">
            <a:extLst>
              <a:ext uri="{FF2B5EF4-FFF2-40B4-BE49-F238E27FC236}">
                <a16:creationId xmlns:a16="http://schemas.microsoft.com/office/drawing/2014/main" id="{9DF31E57-0706-46AD-97BF-461777181A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2274" y="1068781"/>
            <a:ext cx="6276594" cy="48149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28634553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advTm="36417"/>
    </mc:Choice>
    <mc:Fallback xmlns="">
      <p:transition advTm="3641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017E87-0552-F447-93F7-F354D51DE240}"/>
              </a:ext>
            </a:extLst>
          </p:cNvPr>
          <p:cNvSpPr>
            <a:spLocks noGrp="1"/>
          </p:cNvSpPr>
          <p:nvPr>
            <p:ph type="title"/>
          </p:nvPr>
        </p:nvSpPr>
        <p:spPr>
          <a:xfrm>
            <a:off x="699608" y="374352"/>
            <a:ext cx="10794830" cy="589143"/>
          </a:xfrm>
        </p:spPr>
        <p:txBody>
          <a:bodyPr>
            <a:normAutofit/>
          </a:bodyPr>
          <a:lstStyle/>
          <a:p>
            <a:pPr algn="ctr"/>
            <a:r>
              <a:rPr lang="en-US" sz="3400" cap="none" dirty="0"/>
              <a:t>CHILD HEALTH ADVOCACY AND OUTREACH (CHAO)</a:t>
            </a:r>
          </a:p>
        </p:txBody>
      </p:sp>
      <p:sp>
        <p:nvSpPr>
          <p:cNvPr id="3" name="Slide Number Placeholder 2"/>
          <p:cNvSpPr>
            <a:spLocks noGrp="1"/>
          </p:cNvSpPr>
          <p:nvPr>
            <p:ph type="sldNum"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6B7BD4A7-F6D6-4F4B-8608-4060B46960A2}" type="slidenum">
              <a:rPr kumimoji="0" lang="en-US" sz="2400" b="0" i="0" u="none" strike="noStrike" kern="1200" cap="none" spc="0" normalizeH="0" baseline="0" noProof="0" smtClean="0">
                <a:ln>
                  <a:noFill/>
                </a:ln>
                <a:solidFill>
                  <a:srgbClr val="58595B"/>
                </a:solidFill>
                <a:effectLst/>
                <a:uLnTx/>
                <a:uFillTx/>
                <a:latin typeface="Arial" pitchFamily="4" charset="0"/>
                <a:ea typeface="ＭＳ Ｐゴシック" charset="-128"/>
              </a:rPr>
              <a:pPr marL="0" marR="0" lvl="0" indent="0" algn="l" defTabSz="914400" rtl="0" eaLnBrk="0" fontAlgn="base" latinLnBrk="0" hangingPunct="0">
                <a:lnSpc>
                  <a:spcPct val="100000"/>
                </a:lnSpc>
                <a:spcBef>
                  <a:spcPct val="0"/>
                </a:spcBef>
                <a:spcAft>
                  <a:spcPct val="0"/>
                </a:spcAft>
                <a:buClrTx/>
                <a:buSzTx/>
                <a:buFontTx/>
                <a:buNone/>
                <a:tabLst/>
                <a:defRPr/>
              </a:pPr>
              <a:t>19</a:t>
            </a:fld>
            <a:endParaRPr kumimoji="0" lang="en-US" sz="2400" b="0" i="0" u="none" strike="noStrike" kern="1200" cap="none" spc="0" normalizeH="0" baseline="0" noProof="0">
              <a:ln>
                <a:noFill/>
              </a:ln>
              <a:solidFill>
                <a:srgbClr val="58595B"/>
              </a:solidFill>
              <a:effectLst/>
              <a:uLnTx/>
              <a:uFillTx/>
              <a:latin typeface="Arial" pitchFamily="4" charset="0"/>
              <a:ea typeface="ＭＳ Ｐゴシック" charset="-128"/>
            </a:endParaRPr>
          </a:p>
        </p:txBody>
      </p:sp>
      <p:sp>
        <p:nvSpPr>
          <p:cNvPr id="8" name="TextBox 7">
            <a:extLst>
              <a:ext uri="{FF2B5EF4-FFF2-40B4-BE49-F238E27FC236}">
                <a16:creationId xmlns:a16="http://schemas.microsoft.com/office/drawing/2014/main" id="{9F32A818-508C-1844-A624-7A37E45CB45B}"/>
              </a:ext>
            </a:extLst>
          </p:cNvPr>
          <p:cNvSpPr txBox="1"/>
          <p:nvPr/>
        </p:nvSpPr>
        <p:spPr>
          <a:xfrm>
            <a:off x="2781303" y="5181604"/>
            <a:ext cx="83439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4" charset="0"/>
                <a:ea typeface="ＭＳ Ｐゴシック" charset="-128"/>
              </a:rPr>
              <a:t>Text markup functions like Adobe Acrobat pdf markup tools.</a:t>
            </a:r>
          </a:p>
        </p:txBody>
      </p:sp>
      <p:sp>
        <p:nvSpPr>
          <p:cNvPr id="2" name="TextBox 1">
            <a:extLst>
              <a:ext uri="{FF2B5EF4-FFF2-40B4-BE49-F238E27FC236}">
                <a16:creationId xmlns:a16="http://schemas.microsoft.com/office/drawing/2014/main" id="{752E774B-EC00-4CDA-9C0F-E71092E11263}"/>
              </a:ext>
            </a:extLst>
          </p:cNvPr>
          <p:cNvSpPr txBox="1"/>
          <p:nvPr/>
        </p:nvSpPr>
        <p:spPr>
          <a:xfrm>
            <a:off x="791662" y="1276477"/>
            <a:ext cx="10494121" cy="3416320"/>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Inception:  1999</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1</a:t>
            </a:r>
            <a:r>
              <a:rPr kumimoji="0" lang="en-US" sz="2400" b="0" i="0" u="none" strike="noStrike" kern="1200" cap="none" spc="0" normalizeH="0" baseline="30000" noProof="0" dirty="0">
                <a:ln>
                  <a:noFill/>
                </a:ln>
                <a:solidFill>
                  <a:srgbClr val="E6E7E8">
                    <a:lumMod val="10000"/>
                  </a:srgbClr>
                </a:solidFill>
                <a:effectLst/>
                <a:uLnTx/>
                <a:uFillTx/>
                <a:latin typeface="Arial" pitchFamily="4" charset="0"/>
                <a:ea typeface="ＭＳ Ｐゴシック" charset="-128"/>
              </a:rPr>
              <a:t>st</a:t>
            </a: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 Pediatric Mobile Unit in the region - Healthy Kids Express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Funded by St Louis Children’s Hospital Foundation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Today: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4 mobile units</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9 community health programs</a:t>
            </a:r>
            <a:endParaRPr kumimoji="0" lang="en-US" sz="2400" b="0" i="0" u="none" strike="noStrike" kern="1200" cap="none" spc="0" normalizeH="0" baseline="0" noProof="0" dirty="0">
              <a:ln>
                <a:noFill/>
              </a:ln>
              <a:solidFill>
                <a:srgbClr val="58595B"/>
              </a:solidFill>
              <a:effectLst/>
              <a:uLnTx/>
              <a:uFillTx/>
              <a:latin typeface="Arial" pitchFamily="4" charset="0"/>
              <a:ea typeface="ＭＳ Ｐゴシック" charset="-128"/>
            </a:endParaRPr>
          </a:p>
        </p:txBody>
      </p:sp>
      <p:pic>
        <p:nvPicPr>
          <p:cNvPr id="3074" name="Picture 2">
            <a:extLst>
              <a:ext uri="{FF2B5EF4-FFF2-40B4-BE49-F238E27FC236}">
                <a16:creationId xmlns:a16="http://schemas.microsoft.com/office/drawing/2014/main" id="{DF4D8F0B-88A9-4AEF-8D04-F5611913D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2402" y="3380127"/>
            <a:ext cx="3490797" cy="291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52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advTm="58405"/>
    </mc:Choice>
    <mc:Fallback xmlns="">
      <p:transition advTm="5840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0781" y="1525138"/>
            <a:ext cx="7134225" cy="1107996"/>
          </a:xfrm>
        </p:spPr>
        <p:txBody>
          <a:bodyPr/>
          <a:lstStyle/>
          <a:p>
            <a:r>
              <a:rPr lang="en-US" sz="3600" dirty="0"/>
              <a:t>Mobile Health: Increasing Access Across the Community</a:t>
            </a:r>
          </a:p>
        </p:txBody>
      </p:sp>
      <p:sp>
        <p:nvSpPr>
          <p:cNvPr id="5" name="Text Placeholder 4"/>
          <p:cNvSpPr>
            <a:spLocks noGrp="1"/>
          </p:cNvSpPr>
          <p:nvPr>
            <p:ph type="body" sz="quarter" idx="11"/>
          </p:nvPr>
        </p:nvSpPr>
        <p:spPr>
          <a:xfrm>
            <a:off x="1935822" y="5737725"/>
            <a:ext cx="5852160" cy="365760"/>
          </a:xfrm>
        </p:spPr>
        <p:txBody>
          <a:bodyPr/>
          <a:lstStyle/>
          <a:p>
            <a:r>
              <a:rPr lang="en-US" sz="2800" dirty="0"/>
              <a:t>May 4, 2022</a:t>
            </a:r>
          </a:p>
        </p:txBody>
      </p:sp>
      <p:sp>
        <p:nvSpPr>
          <p:cNvPr id="4" name="Text Placeholder 6">
            <a:extLst>
              <a:ext uri="{FF2B5EF4-FFF2-40B4-BE49-F238E27FC236}">
                <a16:creationId xmlns:a16="http://schemas.microsoft.com/office/drawing/2014/main" id="{994B23B4-9AC7-4979-8972-D0E398796C65}"/>
              </a:ext>
            </a:extLst>
          </p:cNvPr>
          <p:cNvSpPr txBox="1">
            <a:spLocks/>
          </p:cNvSpPr>
          <p:nvPr/>
        </p:nvSpPr>
        <p:spPr bwMode="auto">
          <a:xfrm>
            <a:off x="914400" y="2754127"/>
            <a:ext cx="10363200" cy="43088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indent="0" algn="ctr" rtl="0" eaLnBrk="1" fontAlgn="base" hangingPunct="1">
              <a:spcBef>
                <a:spcPts val="0"/>
              </a:spcBef>
              <a:spcAft>
                <a:spcPct val="0"/>
              </a:spcAft>
              <a:buFont typeface="Arial" pitchFamily="34" charset="0"/>
              <a:buNone/>
              <a:defRPr sz="2800">
                <a:solidFill>
                  <a:schemeClr val="tx1"/>
                </a:solidFill>
                <a:latin typeface="+mn-lt"/>
                <a:ea typeface="+mn-ea"/>
                <a:cs typeface="+mn-cs"/>
              </a:defRPr>
            </a:lvl1pPr>
            <a:lvl2pPr marL="344488" indent="0" algn="l" rtl="0" eaLnBrk="1" fontAlgn="base" hangingPunct="1">
              <a:spcBef>
                <a:spcPts val="400"/>
              </a:spcBef>
              <a:spcAft>
                <a:spcPct val="0"/>
              </a:spcAft>
              <a:buNone/>
              <a:defRPr sz="1800">
                <a:solidFill>
                  <a:schemeClr val="tx1"/>
                </a:solidFill>
                <a:latin typeface="+mn-lt"/>
              </a:defRPr>
            </a:lvl2pPr>
            <a:lvl3pPr marL="796925" indent="0" algn="l" rtl="0" eaLnBrk="1" fontAlgn="base" hangingPunct="1">
              <a:spcBef>
                <a:spcPts val="400"/>
              </a:spcBef>
              <a:spcAft>
                <a:spcPct val="0"/>
              </a:spcAft>
              <a:buFont typeface="Wingdings" pitchFamily="2" charset="2"/>
              <a:buNone/>
              <a:defRPr sz="1600">
                <a:solidFill>
                  <a:schemeClr val="tx1"/>
                </a:solidFill>
                <a:latin typeface="+mn-lt"/>
              </a:defRPr>
            </a:lvl3pPr>
            <a:lvl4pPr marL="1371600" indent="0" algn="l" rtl="0" eaLnBrk="1" fontAlgn="base" hangingPunct="1">
              <a:spcBef>
                <a:spcPts val="400"/>
              </a:spcBef>
              <a:spcAft>
                <a:spcPct val="0"/>
              </a:spcAft>
              <a:buFont typeface="Courier New" pitchFamily="49" charset="0"/>
              <a:buNone/>
              <a:defRPr sz="1400">
                <a:solidFill>
                  <a:schemeClr val="tx1"/>
                </a:solidFill>
                <a:latin typeface="+mn-lt"/>
              </a:defRPr>
            </a:lvl4pPr>
            <a:lvl5pPr marL="1828800" indent="0" algn="l" rtl="0" eaLnBrk="1" fontAlgn="base" hangingPunct="1">
              <a:spcBef>
                <a:spcPts val="400"/>
              </a:spcBef>
              <a:spcAft>
                <a:spcPct val="0"/>
              </a:spcAft>
              <a:buNone/>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Creating Health Virtual Learning Series</a:t>
            </a:r>
          </a:p>
        </p:txBody>
      </p:sp>
    </p:spTree>
    <p:extLst>
      <p:ext uri="{BB962C8B-B14F-4D97-AF65-F5344CB8AC3E}">
        <p14:creationId xmlns:p14="http://schemas.microsoft.com/office/powerpoint/2010/main" val="3116427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 name="Straight Connector 91">
            <a:extLst>
              <a:ext uri="{FF2B5EF4-FFF2-40B4-BE49-F238E27FC236}">
                <a16:creationId xmlns:a16="http://schemas.microsoft.com/office/drawing/2014/main" id="{5ABB3412-4E80-4DA2-9122-7E3395E87120}"/>
              </a:ext>
            </a:extLst>
          </p:cNvPr>
          <p:cNvCxnSpPr>
            <a:cxnSpLocks/>
          </p:cNvCxnSpPr>
          <p:nvPr/>
        </p:nvCxnSpPr>
        <p:spPr>
          <a:xfrm flipH="1" flipV="1">
            <a:off x="3044193" y="1853495"/>
            <a:ext cx="60866" cy="15839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6C43FB4-23EF-41F1-9A02-361BEE493303}"/>
              </a:ext>
            </a:extLst>
          </p:cNvPr>
          <p:cNvCxnSpPr>
            <a:cxnSpLocks/>
          </p:cNvCxnSpPr>
          <p:nvPr/>
        </p:nvCxnSpPr>
        <p:spPr>
          <a:xfrm flipV="1">
            <a:off x="1055835" y="2670169"/>
            <a:ext cx="0" cy="8515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217F64A-B255-46AE-A719-C02DE0F33E2A}"/>
              </a:ext>
            </a:extLst>
          </p:cNvPr>
          <p:cNvCxnSpPr>
            <a:cxnSpLocks/>
          </p:cNvCxnSpPr>
          <p:nvPr/>
        </p:nvCxnSpPr>
        <p:spPr>
          <a:xfrm>
            <a:off x="1577219" y="3550745"/>
            <a:ext cx="73436" cy="892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8FE0CA2-75B6-4D9A-921C-7AFF9DAE99FC}"/>
              </a:ext>
            </a:extLst>
          </p:cNvPr>
          <p:cNvCxnSpPr>
            <a:cxnSpLocks/>
          </p:cNvCxnSpPr>
          <p:nvPr/>
        </p:nvCxnSpPr>
        <p:spPr>
          <a:xfrm flipV="1">
            <a:off x="9838775" y="3529706"/>
            <a:ext cx="0" cy="9671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0C5AE3A-9244-46E1-8024-5C5C0C9A8E63}"/>
              </a:ext>
            </a:extLst>
          </p:cNvPr>
          <p:cNvSpPr txBox="1"/>
          <p:nvPr/>
        </p:nvSpPr>
        <p:spPr>
          <a:xfrm>
            <a:off x="351021" y="2539412"/>
            <a:ext cx="1473572" cy="578882"/>
          </a:xfrm>
          <a:prstGeom prst="roundRect">
            <a:avLst/>
          </a:prstGeom>
          <a:solidFill>
            <a:srgbClr val="B8C2E1"/>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Mobile Health program begins</a:t>
            </a:r>
            <a:endParaRPr kumimoji="0" lang="en-US" sz="1400" b="0" i="0" u="none" strike="noStrike" kern="1200" cap="none" spc="0" normalizeH="0" baseline="0" noProof="0" dirty="0">
              <a:ln>
                <a:noFill/>
              </a:ln>
              <a:solidFill>
                <a:prstClr val="black"/>
              </a:solidFill>
              <a:effectLst/>
              <a:uLnTx/>
              <a:uFillTx/>
              <a:latin typeface="Arial"/>
              <a:ea typeface="ＭＳ Ｐゴシック" charset="-128"/>
              <a:cs typeface="+mn-cs"/>
            </a:endParaRPr>
          </a:p>
        </p:txBody>
      </p:sp>
      <p:grpSp>
        <p:nvGrpSpPr>
          <p:cNvPr id="42" name="Group 41">
            <a:extLst>
              <a:ext uri="{FF2B5EF4-FFF2-40B4-BE49-F238E27FC236}">
                <a16:creationId xmlns:a16="http://schemas.microsoft.com/office/drawing/2014/main" id="{2FBE7016-7F47-4CEA-B9AD-94AC3F7B0D96}"/>
              </a:ext>
            </a:extLst>
          </p:cNvPr>
          <p:cNvGrpSpPr/>
          <p:nvPr/>
        </p:nvGrpSpPr>
        <p:grpSpPr>
          <a:xfrm>
            <a:off x="800769" y="3442050"/>
            <a:ext cx="9957917" cy="530740"/>
            <a:chOff x="295616" y="2970205"/>
            <a:chExt cx="9742628" cy="530740"/>
          </a:xfrm>
        </p:grpSpPr>
        <p:grpSp>
          <p:nvGrpSpPr>
            <p:cNvPr id="32" name="Group 31">
              <a:extLst>
                <a:ext uri="{FF2B5EF4-FFF2-40B4-BE49-F238E27FC236}">
                  <a16:creationId xmlns:a16="http://schemas.microsoft.com/office/drawing/2014/main" id="{04669EA5-7DC8-4BEE-A051-78C5EE02C6FF}"/>
                </a:ext>
              </a:extLst>
            </p:cNvPr>
            <p:cNvGrpSpPr/>
            <p:nvPr/>
          </p:nvGrpSpPr>
          <p:grpSpPr>
            <a:xfrm>
              <a:off x="295616" y="2970205"/>
              <a:ext cx="9742628" cy="522294"/>
              <a:chOff x="694974" y="3015004"/>
              <a:chExt cx="8968066" cy="522294"/>
            </a:xfrm>
          </p:grpSpPr>
          <p:grpSp>
            <p:nvGrpSpPr>
              <p:cNvPr id="6" name="Group 5">
                <a:extLst>
                  <a:ext uri="{FF2B5EF4-FFF2-40B4-BE49-F238E27FC236}">
                    <a16:creationId xmlns:a16="http://schemas.microsoft.com/office/drawing/2014/main" id="{39D94E1B-2FAF-4B8D-ABB3-DB83DB53808D}"/>
                  </a:ext>
                </a:extLst>
              </p:cNvPr>
              <p:cNvGrpSpPr/>
              <p:nvPr/>
            </p:nvGrpSpPr>
            <p:grpSpPr>
              <a:xfrm>
                <a:off x="848076" y="3015004"/>
                <a:ext cx="8641776" cy="189438"/>
                <a:chOff x="257409" y="3032737"/>
                <a:chExt cx="8641776" cy="189438"/>
              </a:xfrm>
              <a:solidFill>
                <a:schemeClr val="tx1"/>
              </a:solidFill>
            </p:grpSpPr>
            <p:cxnSp>
              <p:nvCxnSpPr>
                <p:cNvPr id="3" name="Straight Connector 2">
                  <a:extLst>
                    <a:ext uri="{FF2B5EF4-FFF2-40B4-BE49-F238E27FC236}">
                      <a16:creationId xmlns:a16="http://schemas.microsoft.com/office/drawing/2014/main" id="{04ACBF7A-A375-463D-85FF-8C5FA193E3AD}"/>
                    </a:ext>
                  </a:extLst>
                </p:cNvPr>
                <p:cNvCxnSpPr>
                  <a:cxnSpLocks/>
                  <a:endCxn id="5" idx="6"/>
                </p:cNvCxnSpPr>
                <p:nvPr/>
              </p:nvCxnSpPr>
              <p:spPr>
                <a:xfrm flipV="1">
                  <a:off x="323080" y="3121187"/>
                  <a:ext cx="8576105" cy="12538"/>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415ADDF-142D-4616-8A14-F7C78ED7C01F}"/>
                    </a:ext>
                  </a:extLst>
                </p:cNvPr>
                <p:cNvSpPr/>
                <p:nvPr/>
              </p:nvSpPr>
              <p:spPr>
                <a:xfrm>
                  <a:off x="257409" y="3045275"/>
                  <a:ext cx="170982" cy="1769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Oval 4">
                  <a:extLst>
                    <a:ext uri="{FF2B5EF4-FFF2-40B4-BE49-F238E27FC236}">
                      <a16:creationId xmlns:a16="http://schemas.microsoft.com/office/drawing/2014/main" id="{E5A36B2E-CC2C-4645-9BEE-3546AA5F6E50}"/>
                    </a:ext>
                  </a:extLst>
                </p:cNvPr>
                <p:cNvSpPr/>
                <p:nvPr/>
              </p:nvSpPr>
              <p:spPr>
                <a:xfrm>
                  <a:off x="8728203" y="3032737"/>
                  <a:ext cx="170982" cy="1769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7" name="TextBox 6">
                <a:extLst>
                  <a:ext uri="{FF2B5EF4-FFF2-40B4-BE49-F238E27FC236}">
                    <a16:creationId xmlns:a16="http://schemas.microsoft.com/office/drawing/2014/main" id="{12E0A60B-0D1E-4F2D-8780-4DEEBBD6BB47}"/>
                  </a:ext>
                </a:extLst>
              </p:cNvPr>
              <p:cNvSpPr txBox="1"/>
              <p:nvPr/>
            </p:nvSpPr>
            <p:spPr>
              <a:xfrm>
                <a:off x="694974" y="3229521"/>
                <a:ext cx="5529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128"/>
                    <a:cs typeface="+mn-cs"/>
                  </a:rPr>
                  <a:t>1999</a:t>
                </a:r>
              </a:p>
            </p:txBody>
          </p:sp>
          <p:sp>
            <p:nvSpPr>
              <p:cNvPr id="19" name="TextBox 18">
                <a:extLst>
                  <a:ext uri="{FF2B5EF4-FFF2-40B4-BE49-F238E27FC236}">
                    <a16:creationId xmlns:a16="http://schemas.microsoft.com/office/drawing/2014/main" id="{00405A2A-D21E-45FA-BB0F-C80FAE128E3C}"/>
                  </a:ext>
                </a:extLst>
              </p:cNvPr>
              <p:cNvSpPr txBox="1"/>
              <p:nvPr/>
            </p:nvSpPr>
            <p:spPr>
              <a:xfrm>
                <a:off x="9110123" y="3208221"/>
                <a:ext cx="5529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128"/>
                    <a:cs typeface="+mn-cs"/>
                  </a:rPr>
                  <a:t>2024</a:t>
                </a:r>
              </a:p>
            </p:txBody>
          </p:sp>
          <p:sp>
            <p:nvSpPr>
              <p:cNvPr id="20" name="Oval 19">
                <a:extLst>
                  <a:ext uri="{FF2B5EF4-FFF2-40B4-BE49-F238E27FC236}">
                    <a16:creationId xmlns:a16="http://schemas.microsoft.com/office/drawing/2014/main" id="{6840839E-7D01-4851-9505-93B85EA92EC3}"/>
                  </a:ext>
                </a:extLst>
              </p:cNvPr>
              <p:cNvSpPr/>
              <p:nvPr/>
            </p:nvSpPr>
            <p:spPr>
              <a:xfrm>
                <a:off x="7028583" y="3024529"/>
                <a:ext cx="170982" cy="1769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D352A8AA-1023-428C-9426-25FBCA5B4CCD}"/>
                  </a:ext>
                </a:extLst>
              </p:cNvPr>
              <p:cNvSpPr txBox="1"/>
              <p:nvPr/>
            </p:nvSpPr>
            <p:spPr>
              <a:xfrm>
                <a:off x="6858823" y="3207311"/>
                <a:ext cx="5529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128"/>
                    <a:cs typeface="+mn-cs"/>
                  </a:rPr>
                  <a:t>2019</a:t>
                </a:r>
              </a:p>
            </p:txBody>
          </p:sp>
          <p:sp>
            <p:nvSpPr>
              <p:cNvPr id="22" name="Oval 21">
                <a:extLst>
                  <a:ext uri="{FF2B5EF4-FFF2-40B4-BE49-F238E27FC236}">
                    <a16:creationId xmlns:a16="http://schemas.microsoft.com/office/drawing/2014/main" id="{85DC7A71-40ED-402B-B3C1-A9A16D7A8DD9}"/>
                  </a:ext>
                </a:extLst>
              </p:cNvPr>
              <p:cNvSpPr/>
              <p:nvPr/>
            </p:nvSpPr>
            <p:spPr>
              <a:xfrm>
                <a:off x="3603041" y="3027542"/>
                <a:ext cx="170982" cy="1769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CA95642E-641F-41E4-AAB6-5AF7D8FCF480}"/>
                  </a:ext>
                </a:extLst>
              </p:cNvPr>
              <p:cNvSpPr/>
              <p:nvPr/>
            </p:nvSpPr>
            <p:spPr>
              <a:xfrm>
                <a:off x="1307016" y="3018645"/>
                <a:ext cx="170982" cy="1769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72ACB7F-55F4-44C4-BE56-7E2EF22BCB91}"/>
                  </a:ext>
                </a:extLst>
              </p:cNvPr>
              <p:cNvSpPr/>
              <p:nvPr/>
            </p:nvSpPr>
            <p:spPr>
              <a:xfrm>
                <a:off x="2684719" y="3018645"/>
                <a:ext cx="170982" cy="1769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Oval 28">
                <a:extLst>
                  <a:ext uri="{FF2B5EF4-FFF2-40B4-BE49-F238E27FC236}">
                    <a16:creationId xmlns:a16="http://schemas.microsoft.com/office/drawing/2014/main" id="{F2BE4E2D-FB5A-4EFD-A3B8-C700AC0B5DB8}"/>
                  </a:ext>
                </a:extLst>
              </p:cNvPr>
              <p:cNvSpPr/>
              <p:nvPr/>
            </p:nvSpPr>
            <p:spPr>
              <a:xfrm>
                <a:off x="8168654" y="3024529"/>
                <a:ext cx="170982" cy="1769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Oval 29">
                <a:extLst>
                  <a:ext uri="{FF2B5EF4-FFF2-40B4-BE49-F238E27FC236}">
                    <a16:creationId xmlns:a16="http://schemas.microsoft.com/office/drawing/2014/main" id="{5D094647-7C08-4EFC-BEA1-AF79DA54F61A}"/>
                  </a:ext>
                </a:extLst>
              </p:cNvPr>
              <p:cNvSpPr/>
              <p:nvPr/>
            </p:nvSpPr>
            <p:spPr>
              <a:xfrm>
                <a:off x="8755824" y="3032182"/>
                <a:ext cx="170982" cy="1769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3" name="TextBox 32">
              <a:extLst>
                <a:ext uri="{FF2B5EF4-FFF2-40B4-BE49-F238E27FC236}">
                  <a16:creationId xmlns:a16="http://schemas.microsoft.com/office/drawing/2014/main" id="{80889D25-007F-4802-A6BE-60BEDA2208DF}"/>
                </a:ext>
              </a:extLst>
            </p:cNvPr>
            <p:cNvSpPr txBox="1"/>
            <p:nvPr/>
          </p:nvSpPr>
          <p:spPr>
            <a:xfrm>
              <a:off x="807388" y="3193168"/>
              <a:ext cx="6006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128"/>
                  <a:cs typeface="+mn-cs"/>
                </a:rPr>
                <a:t>2000</a:t>
              </a:r>
            </a:p>
          </p:txBody>
        </p:sp>
        <p:sp>
          <p:nvSpPr>
            <p:cNvPr id="34" name="TextBox 33">
              <a:extLst>
                <a:ext uri="{FF2B5EF4-FFF2-40B4-BE49-F238E27FC236}">
                  <a16:creationId xmlns:a16="http://schemas.microsoft.com/office/drawing/2014/main" id="{C050AA5D-FE3D-4EBE-8784-772A246D0F2B}"/>
                </a:ext>
              </a:extLst>
            </p:cNvPr>
            <p:cNvSpPr txBox="1"/>
            <p:nvPr/>
          </p:nvSpPr>
          <p:spPr>
            <a:xfrm>
              <a:off x="2250544" y="3179981"/>
              <a:ext cx="6006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128"/>
                  <a:cs typeface="+mn-cs"/>
                </a:rPr>
                <a:t>2005</a:t>
              </a:r>
            </a:p>
          </p:txBody>
        </p:sp>
        <p:sp>
          <p:nvSpPr>
            <p:cNvPr id="35" name="TextBox 34">
              <a:extLst>
                <a:ext uri="{FF2B5EF4-FFF2-40B4-BE49-F238E27FC236}">
                  <a16:creationId xmlns:a16="http://schemas.microsoft.com/office/drawing/2014/main" id="{BB1D665E-50E2-4F1A-9205-9DCDC1EB3543}"/>
                </a:ext>
              </a:extLst>
            </p:cNvPr>
            <p:cNvSpPr txBox="1"/>
            <p:nvPr/>
          </p:nvSpPr>
          <p:spPr>
            <a:xfrm>
              <a:off x="3247401" y="3175583"/>
              <a:ext cx="6006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128"/>
                  <a:cs typeface="+mn-cs"/>
                </a:rPr>
                <a:t>2009</a:t>
              </a:r>
            </a:p>
          </p:txBody>
        </p:sp>
        <p:sp>
          <p:nvSpPr>
            <p:cNvPr id="40" name="TextBox 39">
              <a:extLst>
                <a:ext uri="{FF2B5EF4-FFF2-40B4-BE49-F238E27FC236}">
                  <a16:creationId xmlns:a16="http://schemas.microsoft.com/office/drawing/2014/main" id="{873981AA-242F-4665-BB5C-6AB98C7E698A}"/>
                </a:ext>
              </a:extLst>
            </p:cNvPr>
            <p:cNvSpPr txBox="1"/>
            <p:nvPr/>
          </p:nvSpPr>
          <p:spPr>
            <a:xfrm>
              <a:off x="8221161" y="3161902"/>
              <a:ext cx="6006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128"/>
                  <a:cs typeface="+mn-cs"/>
                </a:rPr>
                <a:t>2022</a:t>
              </a:r>
            </a:p>
          </p:txBody>
        </p:sp>
        <p:sp>
          <p:nvSpPr>
            <p:cNvPr id="41" name="TextBox 40">
              <a:extLst>
                <a:ext uri="{FF2B5EF4-FFF2-40B4-BE49-F238E27FC236}">
                  <a16:creationId xmlns:a16="http://schemas.microsoft.com/office/drawing/2014/main" id="{8CAAB217-D6D0-45D2-A957-3740864D468F}"/>
                </a:ext>
              </a:extLst>
            </p:cNvPr>
            <p:cNvSpPr txBox="1"/>
            <p:nvPr/>
          </p:nvSpPr>
          <p:spPr>
            <a:xfrm>
              <a:off x="8834237" y="3164283"/>
              <a:ext cx="6006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128"/>
                  <a:cs typeface="+mn-cs"/>
                </a:rPr>
                <a:t>2023</a:t>
              </a:r>
            </a:p>
          </p:txBody>
        </p:sp>
      </p:grpSp>
      <p:sp>
        <p:nvSpPr>
          <p:cNvPr id="56" name="TextBox 55">
            <a:extLst>
              <a:ext uri="{FF2B5EF4-FFF2-40B4-BE49-F238E27FC236}">
                <a16:creationId xmlns:a16="http://schemas.microsoft.com/office/drawing/2014/main" id="{FC60347F-BA1E-4CCE-A948-3B4EE81361FE}"/>
              </a:ext>
            </a:extLst>
          </p:cNvPr>
          <p:cNvSpPr txBox="1"/>
          <p:nvPr/>
        </p:nvSpPr>
        <p:spPr>
          <a:xfrm>
            <a:off x="1126022" y="4403369"/>
            <a:ext cx="1315126" cy="817245"/>
          </a:xfrm>
          <a:prstGeom prst="roundRect">
            <a:avLst/>
          </a:prstGeom>
          <a:solidFill>
            <a:srgbClr val="B8C2E1"/>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6E7E8">
                    <a:lumMod val="10000"/>
                  </a:srgbClr>
                </a:solidFill>
                <a:effectLst/>
                <a:uLnTx/>
                <a:uFillTx/>
                <a:latin typeface="Arial"/>
                <a:ea typeface="ＭＳ Ｐゴシック" charset="-128"/>
              </a:rPr>
              <a:t>Preventative Screening Van</a:t>
            </a:r>
            <a:endParaRPr kumimoji="0" lang="en-US" sz="1400" b="0" i="0" u="none" strike="noStrike" kern="1200" cap="none" spc="0" normalizeH="0" baseline="0" noProof="0" dirty="0">
              <a:ln>
                <a:noFill/>
              </a:ln>
              <a:solidFill>
                <a:prstClr val="black"/>
              </a:solidFill>
              <a:effectLst/>
              <a:uLnTx/>
              <a:uFillTx/>
              <a:latin typeface="Arial"/>
              <a:ea typeface="ＭＳ Ｐゴシック" charset="-128"/>
              <a:cs typeface="+mn-cs"/>
            </a:endParaRPr>
          </a:p>
        </p:txBody>
      </p:sp>
      <p:sp>
        <p:nvSpPr>
          <p:cNvPr id="62" name="TextBox 61">
            <a:extLst>
              <a:ext uri="{FF2B5EF4-FFF2-40B4-BE49-F238E27FC236}">
                <a16:creationId xmlns:a16="http://schemas.microsoft.com/office/drawing/2014/main" id="{25C49239-82C1-4C97-B669-C5441B887DB5}"/>
              </a:ext>
            </a:extLst>
          </p:cNvPr>
          <p:cNvSpPr txBox="1"/>
          <p:nvPr/>
        </p:nvSpPr>
        <p:spPr>
          <a:xfrm>
            <a:off x="9715922" y="2111024"/>
            <a:ext cx="1582978" cy="766167"/>
          </a:xfrm>
          <a:prstGeom prst="roundRect">
            <a:avLst/>
          </a:prstGeom>
          <a:solidFill>
            <a:srgbClr val="B8C2E1"/>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Dental Sedation Van</a:t>
            </a:r>
            <a:br>
              <a:rPr kumimoji="0" lang="en-US" sz="1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br>
            <a:r>
              <a:rPr kumimoji="0" lang="en-US" sz="1100" b="0" i="1" u="none" strike="noStrike" kern="1200" cap="none" spc="0" normalizeH="0" baseline="0" noProof="0" dirty="0">
                <a:ln>
                  <a:noFill/>
                </a:ln>
                <a:solidFill>
                  <a:srgbClr val="E6E7E8">
                    <a:lumMod val="10000"/>
                  </a:srgbClr>
                </a:solidFill>
                <a:effectLst/>
                <a:uLnTx/>
                <a:uFillTx/>
                <a:latin typeface="Arial"/>
                <a:ea typeface="ＭＳ Ｐゴシック" charset="-128"/>
                <a:cs typeface="+mn-cs"/>
              </a:rPr>
              <a:t>(</a:t>
            </a:r>
            <a:r>
              <a:rPr kumimoji="0" lang="en-US" sz="1100" b="0" i="1"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launch first quarter)</a:t>
            </a:r>
            <a:endParaRPr kumimoji="0" lang="en-US" sz="1400" b="0" i="1" u="none" strike="noStrike" kern="1200" cap="none" spc="0" normalizeH="0" baseline="0" noProof="0" dirty="0">
              <a:ln>
                <a:noFill/>
              </a:ln>
              <a:solidFill>
                <a:prstClr val="black"/>
              </a:solidFill>
              <a:effectLst/>
              <a:uLnTx/>
              <a:uFillTx/>
              <a:latin typeface="Arial"/>
              <a:ea typeface="ＭＳ Ｐゴシック" charset="-128"/>
              <a:cs typeface="+mn-cs"/>
            </a:endParaRPr>
          </a:p>
        </p:txBody>
      </p:sp>
      <p:sp>
        <p:nvSpPr>
          <p:cNvPr id="63" name="TextBox 62">
            <a:extLst>
              <a:ext uri="{FF2B5EF4-FFF2-40B4-BE49-F238E27FC236}">
                <a16:creationId xmlns:a16="http://schemas.microsoft.com/office/drawing/2014/main" id="{1B8AAF3F-0CB0-45A0-BF00-CD5E223CD93F}"/>
              </a:ext>
            </a:extLst>
          </p:cNvPr>
          <p:cNvSpPr txBox="1"/>
          <p:nvPr/>
        </p:nvSpPr>
        <p:spPr>
          <a:xfrm>
            <a:off x="9219404" y="4462292"/>
            <a:ext cx="1386567" cy="715089"/>
          </a:xfrm>
          <a:prstGeom prst="roundRect">
            <a:avLst/>
          </a:prstGeom>
          <a:solidFill>
            <a:srgbClr val="B8C2E1"/>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Dental Van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E6E7E8">
                    <a:lumMod val="10000"/>
                  </a:srgbClr>
                </a:solidFill>
                <a:effectLst/>
                <a:uLnTx/>
                <a:uFillTx/>
                <a:latin typeface="Arial"/>
                <a:ea typeface="ＭＳ Ｐゴシック" charset="-128"/>
                <a:cs typeface="+mn-cs"/>
              </a:rPr>
              <a:t>(</a:t>
            </a:r>
            <a:r>
              <a:rPr kumimoji="0" lang="en-US" sz="1100" b="0" i="1"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launch first quarter)</a:t>
            </a:r>
            <a:endParaRPr kumimoji="0" lang="en-US" sz="1100" b="0" i="1" u="none" strike="noStrike" kern="1200" cap="none" spc="0" normalizeH="0" baseline="0" noProof="0" dirty="0">
              <a:ln>
                <a:noFill/>
              </a:ln>
              <a:solidFill>
                <a:prstClr val="black"/>
              </a:solidFill>
              <a:effectLst/>
              <a:uLnTx/>
              <a:uFillTx/>
              <a:latin typeface="Arial"/>
              <a:ea typeface="ＭＳ Ｐゴシック" charset="-128"/>
              <a:cs typeface="+mn-cs"/>
            </a:endParaRPr>
          </a:p>
        </p:txBody>
      </p:sp>
      <p:cxnSp>
        <p:nvCxnSpPr>
          <p:cNvPr id="80" name="Straight Connector 79">
            <a:extLst>
              <a:ext uri="{FF2B5EF4-FFF2-40B4-BE49-F238E27FC236}">
                <a16:creationId xmlns:a16="http://schemas.microsoft.com/office/drawing/2014/main" id="{9088B4A3-94C6-43DB-BBF7-F64DD943482E}"/>
              </a:ext>
            </a:extLst>
          </p:cNvPr>
          <p:cNvCxnSpPr>
            <a:cxnSpLocks/>
          </p:cNvCxnSpPr>
          <p:nvPr/>
        </p:nvCxnSpPr>
        <p:spPr>
          <a:xfrm>
            <a:off x="7824249" y="3003764"/>
            <a:ext cx="98606" cy="4631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4699B13-A9B6-4FB4-84FF-997C3FABC1A7}"/>
              </a:ext>
            </a:extLst>
          </p:cNvPr>
          <p:cNvCxnSpPr>
            <a:cxnSpLocks/>
            <a:stCxn id="59" idx="2"/>
            <a:endCxn id="29" idx="0"/>
          </p:cNvCxnSpPr>
          <p:nvPr/>
        </p:nvCxnSpPr>
        <p:spPr>
          <a:xfrm>
            <a:off x="8970490" y="2603156"/>
            <a:ext cx="223794" cy="8484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10D9CFC-24A6-4BF7-B709-D8AB7F845719}"/>
              </a:ext>
            </a:extLst>
          </p:cNvPr>
          <p:cNvCxnSpPr>
            <a:cxnSpLocks/>
            <a:stCxn id="62" idx="2"/>
            <a:endCxn id="5" idx="0"/>
          </p:cNvCxnSpPr>
          <p:nvPr/>
        </p:nvCxnSpPr>
        <p:spPr>
          <a:xfrm flipH="1">
            <a:off x="10471456" y="2877191"/>
            <a:ext cx="35955" cy="5648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48" descr="A picture containing text, road, outdoor, bus&#10;&#10;Description automatically generated">
            <a:extLst>
              <a:ext uri="{FF2B5EF4-FFF2-40B4-BE49-F238E27FC236}">
                <a16:creationId xmlns:a16="http://schemas.microsoft.com/office/drawing/2014/main" id="{098518D7-5EC4-48AC-B790-2DF43D83CE75}"/>
              </a:ext>
            </a:extLst>
          </p:cNvPr>
          <p:cNvPicPr>
            <a:picLocks noChangeAspect="1"/>
          </p:cNvPicPr>
          <p:nvPr/>
        </p:nvPicPr>
        <p:blipFill rotWithShape="1">
          <a:blip r:embed="rId3"/>
          <a:srcRect l="3701" t="15376" r="3631" b="13516"/>
          <a:stretch/>
        </p:blipFill>
        <p:spPr>
          <a:xfrm>
            <a:off x="3565832" y="4496864"/>
            <a:ext cx="4216101" cy="1854904"/>
          </a:xfrm>
          <a:prstGeom prst="rect">
            <a:avLst/>
          </a:prstGeom>
        </p:spPr>
      </p:pic>
      <p:sp>
        <p:nvSpPr>
          <p:cNvPr id="50" name="Title 5">
            <a:extLst>
              <a:ext uri="{FF2B5EF4-FFF2-40B4-BE49-F238E27FC236}">
                <a16:creationId xmlns:a16="http://schemas.microsoft.com/office/drawing/2014/main" id="{511DAB67-2122-42BE-9D3D-A75A0537D6C1}"/>
              </a:ext>
            </a:extLst>
          </p:cNvPr>
          <p:cNvSpPr txBox="1">
            <a:spLocks/>
          </p:cNvSpPr>
          <p:nvPr/>
        </p:nvSpPr>
        <p:spPr>
          <a:xfrm>
            <a:off x="950205" y="235061"/>
            <a:ext cx="10058400" cy="715963"/>
          </a:xfrm>
          <a:prstGeom prst="rect">
            <a:avLst/>
          </a:prstGeom>
        </p:spPr>
        <p:txBody>
          <a:bodyPr vert="horz" wrap="none" lIns="0" tIns="0" rIns="0" bIns="0" rtlCol="0" anchor="t">
            <a:normAutofit/>
          </a:bodyPr>
          <a:lstStyle>
            <a:lvl1pPr algn="ctr" defTabSz="457200" eaLnBrk="1" latinLnBrk="0" hangingPunct="1">
              <a:buNone/>
              <a:defRPr sz="3600" b="1" i="0" cap="none">
                <a:solidFill>
                  <a:srgbClr val="00539B"/>
                </a:solidFill>
                <a:latin typeface="Arial"/>
                <a:ea typeface="+mj-ea"/>
                <a:cs typeface="Aria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539B"/>
                </a:solidFill>
                <a:effectLst/>
                <a:uLnTx/>
                <a:uFillTx/>
                <a:latin typeface="Arial"/>
                <a:ea typeface="+mj-ea"/>
                <a:cs typeface="Arial"/>
              </a:rPr>
              <a:t>HEALTHY KIDS EXPRESS EVOLUTION</a:t>
            </a:r>
          </a:p>
        </p:txBody>
      </p:sp>
      <p:sp>
        <p:nvSpPr>
          <p:cNvPr id="61" name="TextBox 60">
            <a:extLst>
              <a:ext uri="{FF2B5EF4-FFF2-40B4-BE49-F238E27FC236}">
                <a16:creationId xmlns:a16="http://schemas.microsoft.com/office/drawing/2014/main" id="{6D93421D-C015-441F-87EA-AADBF23E8094}"/>
              </a:ext>
            </a:extLst>
          </p:cNvPr>
          <p:cNvSpPr txBox="1"/>
          <p:nvPr/>
        </p:nvSpPr>
        <p:spPr>
          <a:xfrm>
            <a:off x="3382876" y="2410807"/>
            <a:ext cx="1353710" cy="340519"/>
          </a:xfrm>
          <a:prstGeom prst="roundRect">
            <a:avLst/>
          </a:prstGeom>
          <a:solidFill>
            <a:srgbClr val="B8C2E1"/>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Asthma Van</a:t>
            </a:r>
            <a:endParaRPr kumimoji="0" lang="en-US" sz="1400" b="0" i="0" u="none" strike="noStrike" kern="1200" cap="none" spc="0" normalizeH="0" baseline="0" noProof="0" dirty="0">
              <a:ln>
                <a:noFill/>
              </a:ln>
              <a:solidFill>
                <a:prstClr val="black"/>
              </a:solidFill>
              <a:effectLst/>
              <a:uLnTx/>
              <a:uFillTx/>
              <a:latin typeface="Arial"/>
              <a:ea typeface="ＭＳ Ｐゴシック" charset="-128"/>
              <a:cs typeface="+mn-cs"/>
            </a:endParaRPr>
          </a:p>
        </p:txBody>
      </p:sp>
      <p:cxnSp>
        <p:nvCxnSpPr>
          <p:cNvPr id="64" name="Straight Connector 63">
            <a:extLst>
              <a:ext uri="{FF2B5EF4-FFF2-40B4-BE49-F238E27FC236}">
                <a16:creationId xmlns:a16="http://schemas.microsoft.com/office/drawing/2014/main" id="{0AF10852-0EAA-414E-B520-C305BBBDBFA5}"/>
              </a:ext>
            </a:extLst>
          </p:cNvPr>
          <p:cNvCxnSpPr>
            <a:cxnSpLocks/>
            <a:stCxn id="22" idx="0"/>
            <a:endCxn id="61" idx="2"/>
          </p:cNvCxnSpPr>
          <p:nvPr/>
        </p:nvCxnSpPr>
        <p:spPr>
          <a:xfrm flipH="1" flipV="1">
            <a:off x="4059731" y="2751326"/>
            <a:ext cx="65010" cy="70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73C568CE-37C8-42AE-8F28-2BB34E70A641}"/>
              </a:ext>
            </a:extLst>
          </p:cNvPr>
          <p:cNvSpPr txBox="1"/>
          <p:nvPr/>
        </p:nvSpPr>
        <p:spPr>
          <a:xfrm>
            <a:off x="2022103" y="1739966"/>
            <a:ext cx="1473572" cy="578882"/>
          </a:xfrm>
          <a:prstGeom prst="roundRect">
            <a:avLst/>
          </a:prstGeom>
          <a:solidFill>
            <a:srgbClr val="B8C2E1"/>
          </a:solidFill>
          <a:ln w="12700">
            <a:solidFill>
              <a:schemeClr val="tx1"/>
            </a:solidFill>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sz="1400">
                <a:solidFill>
                  <a:schemeClr val="bg2">
                    <a:lumMod val="1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Dental Screening Van</a:t>
            </a:r>
          </a:p>
        </p:txBody>
      </p:sp>
      <p:sp>
        <p:nvSpPr>
          <p:cNvPr id="58" name="TextBox 57">
            <a:extLst>
              <a:ext uri="{FF2B5EF4-FFF2-40B4-BE49-F238E27FC236}">
                <a16:creationId xmlns:a16="http://schemas.microsoft.com/office/drawing/2014/main" id="{733C3F52-1F26-4D62-9A82-CB640E7F2BA4}"/>
              </a:ext>
            </a:extLst>
          </p:cNvPr>
          <p:cNvSpPr txBox="1"/>
          <p:nvPr/>
        </p:nvSpPr>
        <p:spPr>
          <a:xfrm>
            <a:off x="6926391" y="2193936"/>
            <a:ext cx="1353710" cy="817245"/>
          </a:xfrm>
          <a:prstGeom prst="roundRect">
            <a:avLst/>
          </a:prstGeom>
          <a:solidFill>
            <a:srgbClr val="B8C2E1"/>
          </a:solidFill>
          <a:ln w="12700">
            <a:solidFill>
              <a:schemeClr val="tx1"/>
            </a:solidFill>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sz="1400">
                <a:solidFill>
                  <a:schemeClr val="bg2">
                    <a:lumMod val="1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Dental Mobile van replacement</a:t>
            </a:r>
          </a:p>
        </p:txBody>
      </p:sp>
      <p:sp>
        <p:nvSpPr>
          <p:cNvPr id="59" name="TextBox 58">
            <a:extLst>
              <a:ext uri="{FF2B5EF4-FFF2-40B4-BE49-F238E27FC236}">
                <a16:creationId xmlns:a16="http://schemas.microsoft.com/office/drawing/2014/main" id="{16AE5989-80C0-420C-8FAA-24C2A994FA89}"/>
              </a:ext>
            </a:extLst>
          </p:cNvPr>
          <p:cNvSpPr txBox="1"/>
          <p:nvPr/>
        </p:nvSpPr>
        <p:spPr>
          <a:xfrm>
            <a:off x="8280101" y="1084216"/>
            <a:ext cx="1380778" cy="1518940"/>
          </a:xfrm>
          <a:prstGeom prst="roundRect">
            <a:avLst/>
          </a:prstGeom>
          <a:solidFill>
            <a:srgbClr val="B8C2E1"/>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Diabetes Van in partnership with </a:t>
            </a:r>
            <a:br>
              <a:rPr kumimoji="0" lang="en-US" sz="1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br>
            <a:r>
              <a:rPr kumimoji="0" lang="en-US" sz="1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Wash U (launch Aug)</a:t>
            </a:r>
            <a:endParaRPr kumimoji="0" lang="en-US" sz="1400" b="0" i="0" u="none" strike="noStrike" kern="1200" cap="none" spc="0" normalizeH="0" baseline="0" noProof="0" dirty="0">
              <a:ln>
                <a:noFill/>
              </a:ln>
              <a:solidFill>
                <a:prstClr val="black"/>
              </a:solidFill>
              <a:effectLst/>
              <a:uLnTx/>
              <a:uFillTx/>
              <a:latin typeface="Arial"/>
              <a:ea typeface="ＭＳ Ｐゴシック" charset="-128"/>
              <a:cs typeface="+mn-cs"/>
            </a:endParaRPr>
          </a:p>
        </p:txBody>
      </p:sp>
      <p:sp>
        <p:nvSpPr>
          <p:cNvPr id="108" name="Slide Number Placeholder 5">
            <a:extLst>
              <a:ext uri="{FF2B5EF4-FFF2-40B4-BE49-F238E27FC236}">
                <a16:creationId xmlns:a16="http://schemas.microsoft.com/office/drawing/2014/main" id="{FD207248-5017-4CAC-BD64-14A987FC56E7}"/>
              </a:ext>
            </a:extLst>
          </p:cNvPr>
          <p:cNvSpPr txBox="1">
            <a:spLocks/>
          </p:cNvSpPr>
          <p:nvPr/>
        </p:nvSpPr>
        <p:spPr>
          <a:xfrm>
            <a:off x="9448800" y="6494463"/>
            <a:ext cx="27432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pitchFamily="4"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pitchFamily="4"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pitchFamily="4"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pitchFamily="4"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pitchFamily="4"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pitchFamily="4"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pitchFamily="4"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pitchFamily="4"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pitchFamily="4" charset="0"/>
                <a:ea typeface="ＭＳ Ｐゴシック" charset="-128"/>
                <a:cs typeface="ＭＳ Ｐゴシック"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7BD4A7-F6D6-4F4B-8608-4060B46960A2}" type="slidenum">
              <a:rPr kumimoji="0" lang="en-US" sz="1100" b="0" i="0" u="none" strike="noStrike" kern="1200" cap="none" spc="0" normalizeH="0" baseline="0" noProof="0" smtClean="0">
                <a:ln>
                  <a:noFill/>
                </a:ln>
                <a:solidFill>
                  <a:srgbClr val="FFFFFF"/>
                </a:solidFill>
                <a:effectLst/>
                <a:uLnTx/>
                <a:uFillTx/>
                <a:latin typeface="Arial" pitchFamily="4"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100" b="0" i="0" u="none" strike="noStrike" kern="1200" cap="none" spc="0" normalizeH="0" baseline="0" noProof="0" dirty="0">
              <a:ln>
                <a:noFill/>
              </a:ln>
              <a:solidFill>
                <a:srgbClr val="FFFFFF"/>
              </a:solidFill>
              <a:effectLst/>
              <a:uLnTx/>
              <a:uFillTx/>
              <a:latin typeface="Arial" pitchFamily="4" charset="0"/>
              <a:ea typeface="ＭＳ Ｐゴシック" charset="-128"/>
            </a:endParaRPr>
          </a:p>
        </p:txBody>
      </p:sp>
    </p:spTree>
    <p:extLst>
      <p:ext uri="{BB962C8B-B14F-4D97-AF65-F5344CB8AC3E}">
        <p14:creationId xmlns:p14="http://schemas.microsoft.com/office/powerpoint/2010/main" val="2279457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017E87-0552-F447-93F7-F354D51DE240}"/>
              </a:ext>
            </a:extLst>
          </p:cNvPr>
          <p:cNvSpPr>
            <a:spLocks noGrp="1"/>
          </p:cNvSpPr>
          <p:nvPr>
            <p:ph type="title"/>
          </p:nvPr>
        </p:nvSpPr>
        <p:spPr>
          <a:xfrm>
            <a:off x="994348" y="143746"/>
            <a:ext cx="10058400" cy="715963"/>
          </a:xfrm>
        </p:spPr>
        <p:txBody>
          <a:bodyPr/>
          <a:lstStyle/>
          <a:p>
            <a:pPr algn="ctr"/>
            <a:r>
              <a:rPr lang="en-US" cap="none" dirty="0"/>
              <a:t>PROGRAM DISTINCTIONS</a:t>
            </a:r>
          </a:p>
        </p:txBody>
      </p:sp>
      <p:sp>
        <p:nvSpPr>
          <p:cNvPr id="3" name="Slide Number Placeholder 2"/>
          <p:cNvSpPr>
            <a:spLocks noGrp="1"/>
          </p:cNvSpPr>
          <p:nvPr>
            <p:ph type="sldNum"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6B7BD4A7-F6D6-4F4B-8608-4060B46960A2}" type="slidenum">
              <a:rPr kumimoji="0" lang="en-US" sz="2400" b="0" i="0" u="none" strike="noStrike" kern="1200" cap="none" spc="0" normalizeH="0" baseline="0" noProof="0" smtClean="0">
                <a:ln>
                  <a:noFill/>
                </a:ln>
                <a:solidFill>
                  <a:srgbClr val="58595B"/>
                </a:solidFill>
                <a:effectLst/>
                <a:uLnTx/>
                <a:uFillTx/>
                <a:latin typeface="Arial" pitchFamily="4" charset="0"/>
                <a:ea typeface="ＭＳ Ｐゴシック" charset="-128"/>
              </a:rPr>
              <a:pPr marL="0" marR="0" lvl="0" indent="0" algn="l" defTabSz="914400" rtl="0" eaLnBrk="0" fontAlgn="base" latinLnBrk="0" hangingPunct="0">
                <a:lnSpc>
                  <a:spcPct val="100000"/>
                </a:lnSpc>
                <a:spcBef>
                  <a:spcPct val="0"/>
                </a:spcBef>
                <a:spcAft>
                  <a:spcPct val="0"/>
                </a:spcAft>
                <a:buClrTx/>
                <a:buSzTx/>
                <a:buFontTx/>
                <a:buNone/>
                <a:tabLst/>
                <a:defRPr/>
              </a:pPr>
              <a:t>21</a:t>
            </a:fld>
            <a:endParaRPr kumimoji="0" lang="en-US" sz="2400" b="0" i="0" u="none" strike="noStrike" kern="1200" cap="none" spc="0" normalizeH="0" baseline="0" noProof="0" dirty="0">
              <a:ln>
                <a:noFill/>
              </a:ln>
              <a:solidFill>
                <a:srgbClr val="58595B"/>
              </a:solidFill>
              <a:effectLst/>
              <a:uLnTx/>
              <a:uFillTx/>
              <a:latin typeface="Arial" pitchFamily="4" charset="0"/>
              <a:ea typeface="ＭＳ Ｐゴシック" charset="-128"/>
            </a:endParaRPr>
          </a:p>
        </p:txBody>
      </p:sp>
      <p:sp>
        <p:nvSpPr>
          <p:cNvPr id="8" name="TextBox 7">
            <a:extLst>
              <a:ext uri="{FF2B5EF4-FFF2-40B4-BE49-F238E27FC236}">
                <a16:creationId xmlns:a16="http://schemas.microsoft.com/office/drawing/2014/main" id="{9F32A818-508C-1844-A624-7A37E45CB45B}"/>
              </a:ext>
            </a:extLst>
          </p:cNvPr>
          <p:cNvSpPr txBox="1"/>
          <p:nvPr/>
        </p:nvSpPr>
        <p:spPr>
          <a:xfrm>
            <a:off x="2781303" y="5181604"/>
            <a:ext cx="83439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4" charset="0"/>
                <a:ea typeface="ＭＳ Ｐゴシック" charset="-128"/>
              </a:rPr>
              <a:t>Text markup functions like Adobe Acrobat pdf markup tools.</a:t>
            </a:r>
          </a:p>
        </p:txBody>
      </p:sp>
      <p:sp>
        <p:nvSpPr>
          <p:cNvPr id="2" name="TextBox 1">
            <a:extLst>
              <a:ext uri="{FF2B5EF4-FFF2-40B4-BE49-F238E27FC236}">
                <a16:creationId xmlns:a16="http://schemas.microsoft.com/office/drawing/2014/main" id="{752E774B-EC00-4CDA-9C0F-E71092E11263}"/>
              </a:ext>
            </a:extLst>
          </p:cNvPr>
          <p:cNvSpPr txBox="1"/>
          <p:nvPr/>
        </p:nvSpPr>
        <p:spPr>
          <a:xfrm>
            <a:off x="205754" y="754233"/>
            <a:ext cx="11248961" cy="63709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Overall primary goals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Improving access to care</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Identifying barriers to care</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Collaboration with providers/families/schools</a:t>
            </a:r>
            <a:endParaRPr kumimoji="0" lang="en-US" sz="2400" b="0" i="0" u="none" strike="noStrike" kern="1200" cap="none" spc="0" normalizeH="0" baseline="0" noProof="0" dirty="0">
              <a:ln>
                <a:noFill/>
              </a:ln>
              <a:solidFill>
                <a:srgbClr val="58595B"/>
              </a:solidFill>
              <a:effectLst/>
              <a:uLnTx/>
              <a:uFillTx/>
              <a:latin typeface="Arial" pitchFamily="4" charset="0"/>
              <a:ea typeface="ＭＳ Ｐゴシック" charset="-128"/>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8595B"/>
              </a:solidFill>
              <a:effectLst/>
              <a:uLnTx/>
              <a:uFillTx/>
              <a:latin typeface="Arial" pitchFamily="4" charset="0"/>
              <a:ea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Perform services without a Parent Present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Wrap Around Services</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Address follow up needs and social determinants of health</a:t>
            </a:r>
          </a:p>
          <a:p>
            <a:pPr marL="1257300" marR="0" lvl="2"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School representative, Community Health Worker, Clinical Staff</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Partner with other community programs for f/u (</a:t>
            </a:r>
            <a:r>
              <a:rPr kumimoji="0" lang="en-US" sz="2400" b="0" i="0" u="none" strike="noStrike" kern="1200" cap="none" spc="0" normalizeH="0" baseline="0" noProof="0" dirty="0" err="1">
                <a:ln>
                  <a:noFill/>
                </a:ln>
                <a:solidFill>
                  <a:srgbClr val="E6E7E8">
                    <a:lumMod val="10000"/>
                  </a:srgbClr>
                </a:solidFill>
                <a:effectLst/>
                <a:uLnTx/>
                <a:uFillTx/>
                <a:latin typeface="Arial" pitchFamily="4" charset="0"/>
                <a:ea typeface="ＭＳ Ｐゴシック" charset="-128"/>
              </a:rPr>
              <a:t>ie</a:t>
            </a: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 Vision for life)</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Community Information Exchange pilot</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Scheduling with intention (Dental)</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rPr>
              <a:t>Mentoring of the School Nurse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E6E7E8">
                  <a:lumMod val="10000"/>
                </a:srgbClr>
              </a:solidFill>
              <a:effectLst/>
              <a:uLnTx/>
              <a:uFillTx/>
              <a:latin typeface="Arial" pitchFamily="4" charset="0"/>
              <a:ea typeface="ＭＳ Ｐゴシック" charset="-128"/>
            </a:endParaRP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8595B"/>
              </a:solidFill>
              <a:effectLst/>
              <a:uLnTx/>
              <a:uFillTx/>
              <a:latin typeface="Arial" pitchFamily="4" charset="0"/>
              <a:ea typeface="ＭＳ Ｐゴシック" charset="-128"/>
            </a:endParaRPr>
          </a:p>
        </p:txBody>
      </p:sp>
      <p:pic>
        <p:nvPicPr>
          <p:cNvPr id="10" name="Picture 6">
            <a:extLst>
              <a:ext uri="{FF2B5EF4-FFF2-40B4-BE49-F238E27FC236}">
                <a16:creationId xmlns:a16="http://schemas.microsoft.com/office/drawing/2014/main" id="{59750AD1-203E-4CAD-A920-46329BA900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8180932" y="1048527"/>
            <a:ext cx="3401468" cy="2535096"/>
          </a:xfrm>
          <a:prstGeom prst="rect">
            <a:avLst/>
          </a:prstGeom>
          <a:noFill/>
          <a:ln/>
        </p:spPr>
      </p:pic>
    </p:spTree>
    <p:extLst>
      <p:ext uri="{BB962C8B-B14F-4D97-AF65-F5344CB8AC3E}">
        <p14:creationId xmlns:p14="http://schemas.microsoft.com/office/powerpoint/2010/main" val="706415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advTm="61249"/>
    </mc:Choice>
    <mc:Fallback xmlns="">
      <p:transition advTm="61249"/>
    </mc:Fallback>
  </mc:AlternateContent>
  <p:extLst>
    <p:ext uri="{E180D4A7-C9FB-4DFB-919C-405C955672EB}">
      <p14:showEvtLst xmlns:p14="http://schemas.microsoft.com/office/powerpoint/2010/main">
        <p14:playEvt time="1674" objId="5"/>
        <p14:stopEvt time="60690" objId="5"/>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B7BD4A7-F6D6-4F4B-8608-4060B46960A2}" type="slidenum">
              <a:rPr kumimoji="0" lang="en-US" sz="1100" b="0" i="0" u="none" strike="noStrike" kern="1200" cap="none" spc="0" normalizeH="0" baseline="0" noProof="0" smtClean="0">
                <a:ln>
                  <a:noFill/>
                </a:ln>
                <a:solidFill>
                  <a:srgbClr val="FFFFFF"/>
                </a:solidFill>
                <a:effectLst/>
                <a:uLnTx/>
                <a:uFillTx/>
                <a:latin typeface="Arial" pitchFamily="4"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100" b="0" i="0" u="none" strike="noStrike" kern="1200" cap="none" spc="0" normalizeH="0" baseline="0" noProof="0" dirty="0">
              <a:ln>
                <a:noFill/>
              </a:ln>
              <a:solidFill>
                <a:srgbClr val="FFFFFF"/>
              </a:solidFill>
              <a:effectLst/>
              <a:uLnTx/>
              <a:uFillTx/>
              <a:latin typeface="Arial" pitchFamily="4" charset="0"/>
              <a:ea typeface="ＭＳ Ｐゴシック" charset="-128"/>
            </a:endParaRPr>
          </a:p>
        </p:txBody>
      </p:sp>
      <p:sp>
        <p:nvSpPr>
          <p:cNvPr id="8" name="TextBox 7">
            <a:extLst>
              <a:ext uri="{FF2B5EF4-FFF2-40B4-BE49-F238E27FC236}">
                <a16:creationId xmlns:a16="http://schemas.microsoft.com/office/drawing/2014/main" id="{9F32A818-508C-1844-A624-7A37E45CB45B}"/>
              </a:ext>
            </a:extLst>
          </p:cNvPr>
          <p:cNvSpPr txBox="1"/>
          <p:nvPr/>
        </p:nvSpPr>
        <p:spPr>
          <a:xfrm>
            <a:off x="2781303" y="5181604"/>
            <a:ext cx="83439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4" charset="0"/>
                <a:ea typeface="ＭＳ Ｐゴシック" charset="-128"/>
              </a:rPr>
              <a:t>Text markup functions like Adobe Acrobat pdf markup tools.</a:t>
            </a:r>
          </a:p>
        </p:txBody>
      </p:sp>
      <p:sp>
        <p:nvSpPr>
          <p:cNvPr id="4" name="Title 3">
            <a:extLst>
              <a:ext uri="{FF2B5EF4-FFF2-40B4-BE49-F238E27FC236}">
                <a16:creationId xmlns:a16="http://schemas.microsoft.com/office/drawing/2014/main" id="{824CBDA4-52E0-4C1A-B2BF-A1511328CF7B}"/>
              </a:ext>
            </a:extLst>
          </p:cNvPr>
          <p:cNvSpPr>
            <a:spLocks noGrp="1"/>
          </p:cNvSpPr>
          <p:nvPr>
            <p:ph type="title"/>
          </p:nvPr>
        </p:nvSpPr>
        <p:spPr>
          <a:xfrm>
            <a:off x="749215" y="213921"/>
            <a:ext cx="10972800" cy="715962"/>
          </a:xfrm>
        </p:spPr>
        <p:txBody>
          <a:bodyPr/>
          <a:lstStyle/>
          <a:p>
            <a:pPr algn="ctr"/>
            <a:r>
              <a:rPr lang="en-US" dirty="0"/>
              <a:t>Intervention trends Wrap Around Services</a:t>
            </a:r>
          </a:p>
        </p:txBody>
      </p:sp>
      <p:sp>
        <p:nvSpPr>
          <p:cNvPr id="6" name="TextBox 5">
            <a:extLst>
              <a:ext uri="{FF2B5EF4-FFF2-40B4-BE49-F238E27FC236}">
                <a16:creationId xmlns:a16="http://schemas.microsoft.com/office/drawing/2014/main" id="{4F9FF2E5-C0E3-40B8-BA0B-41520FBA4D20}"/>
              </a:ext>
            </a:extLst>
          </p:cNvPr>
          <p:cNvSpPr txBox="1"/>
          <p:nvPr/>
        </p:nvSpPr>
        <p:spPr>
          <a:xfrm>
            <a:off x="295083" y="731502"/>
            <a:ext cx="11734800"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CHW client data was separated into referral reasons and interventions provided pre-pandemic (before March 2020) and present-pandemic (March 2020 – December 2021)</a:t>
            </a:r>
          </a:p>
        </p:txBody>
      </p:sp>
      <p:graphicFrame>
        <p:nvGraphicFramePr>
          <p:cNvPr id="7" name="Chart 6">
            <a:extLst>
              <a:ext uri="{FF2B5EF4-FFF2-40B4-BE49-F238E27FC236}">
                <a16:creationId xmlns:a16="http://schemas.microsoft.com/office/drawing/2014/main" id="{6FC254E6-7269-4784-978D-6BCD7517C059}"/>
              </a:ext>
            </a:extLst>
          </p:cNvPr>
          <p:cNvGraphicFramePr/>
          <p:nvPr/>
        </p:nvGraphicFramePr>
        <p:xfrm>
          <a:off x="130409" y="2078184"/>
          <a:ext cx="11734800" cy="43686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808775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advTm="84985"/>
    </mc:Choice>
    <mc:Fallback xmlns="">
      <p:transition advTm="8498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017E87-0552-F447-93F7-F354D51DE240}"/>
              </a:ext>
            </a:extLst>
          </p:cNvPr>
          <p:cNvSpPr>
            <a:spLocks noGrp="1"/>
          </p:cNvSpPr>
          <p:nvPr>
            <p:ph type="title"/>
          </p:nvPr>
        </p:nvSpPr>
        <p:spPr>
          <a:xfrm>
            <a:off x="-717956" y="259421"/>
            <a:ext cx="13410085" cy="747199"/>
          </a:xfrm>
        </p:spPr>
        <p:txBody>
          <a:bodyPr>
            <a:normAutofit/>
          </a:bodyPr>
          <a:lstStyle/>
          <a:p>
            <a:pPr algn="ctr"/>
            <a:r>
              <a:rPr lang="en-US" cap="none" dirty="0"/>
              <a:t>GAINING SUPPORT: LONG TERM INVESTMENT</a:t>
            </a:r>
          </a:p>
        </p:txBody>
      </p:sp>
      <p:sp>
        <p:nvSpPr>
          <p:cNvPr id="3" name="Slide Number Placeholder 2"/>
          <p:cNvSpPr>
            <a:spLocks noGrp="1"/>
          </p:cNvSpPr>
          <p:nvPr>
            <p:ph type="sldNum"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6B7BD4A7-F6D6-4F4B-8608-4060B46960A2}" type="slidenum">
              <a:rPr kumimoji="0" lang="en-US" sz="2400" b="0" i="0" u="none" strike="noStrike" kern="1200" cap="none" spc="0" normalizeH="0" baseline="0" noProof="0" smtClean="0">
                <a:ln>
                  <a:noFill/>
                </a:ln>
                <a:solidFill>
                  <a:srgbClr val="58595B"/>
                </a:solidFill>
                <a:effectLst/>
                <a:uLnTx/>
                <a:uFillTx/>
                <a:latin typeface="Arial" pitchFamily="4" charset="0"/>
                <a:ea typeface="ＭＳ Ｐゴシック" charset="-128"/>
              </a:rPr>
              <a:pPr marL="0" marR="0" lvl="0" indent="0" algn="l" defTabSz="914400" rtl="0" eaLnBrk="0" fontAlgn="base" latinLnBrk="0" hangingPunct="0">
                <a:lnSpc>
                  <a:spcPct val="100000"/>
                </a:lnSpc>
                <a:spcBef>
                  <a:spcPct val="0"/>
                </a:spcBef>
                <a:spcAft>
                  <a:spcPct val="0"/>
                </a:spcAft>
                <a:buClrTx/>
                <a:buSzTx/>
                <a:buFontTx/>
                <a:buNone/>
                <a:tabLst/>
                <a:defRPr/>
              </a:pPr>
              <a:t>23</a:t>
            </a:fld>
            <a:endParaRPr kumimoji="0" lang="en-US" sz="2400" b="0" i="0" u="none" strike="noStrike" kern="1200" cap="none" spc="0" normalizeH="0" baseline="0" noProof="0">
              <a:ln>
                <a:noFill/>
              </a:ln>
              <a:solidFill>
                <a:srgbClr val="58595B"/>
              </a:solidFill>
              <a:effectLst/>
              <a:uLnTx/>
              <a:uFillTx/>
              <a:latin typeface="Arial" pitchFamily="4" charset="0"/>
              <a:ea typeface="ＭＳ Ｐゴシック" charset="-128"/>
            </a:endParaRPr>
          </a:p>
        </p:txBody>
      </p:sp>
      <p:sp>
        <p:nvSpPr>
          <p:cNvPr id="8" name="TextBox 7">
            <a:extLst>
              <a:ext uri="{FF2B5EF4-FFF2-40B4-BE49-F238E27FC236}">
                <a16:creationId xmlns:a16="http://schemas.microsoft.com/office/drawing/2014/main" id="{9F32A818-508C-1844-A624-7A37E45CB45B}"/>
              </a:ext>
            </a:extLst>
          </p:cNvPr>
          <p:cNvSpPr txBox="1"/>
          <p:nvPr/>
        </p:nvSpPr>
        <p:spPr>
          <a:xfrm>
            <a:off x="2781303" y="5181604"/>
            <a:ext cx="83439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4" charset="0"/>
                <a:ea typeface="ＭＳ Ｐゴシック" charset="-128"/>
              </a:rPr>
              <a:t>Text markup functions like Adobe Acrobat pdf markup tools.</a:t>
            </a:r>
          </a:p>
        </p:txBody>
      </p:sp>
      <p:sp>
        <p:nvSpPr>
          <p:cNvPr id="2" name="TextBox 1">
            <a:extLst>
              <a:ext uri="{FF2B5EF4-FFF2-40B4-BE49-F238E27FC236}">
                <a16:creationId xmlns:a16="http://schemas.microsoft.com/office/drawing/2014/main" id="{752E774B-EC00-4CDA-9C0F-E71092E11263}"/>
              </a:ext>
            </a:extLst>
          </p:cNvPr>
          <p:cNvSpPr txBox="1"/>
          <p:nvPr/>
        </p:nvSpPr>
        <p:spPr>
          <a:xfrm>
            <a:off x="83713" y="834621"/>
            <a:ext cx="11955886"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8595B">
                    <a:lumMod val="50000"/>
                  </a:srgbClr>
                </a:solidFill>
                <a:effectLst/>
                <a:uLnTx/>
                <a:uFillTx/>
                <a:latin typeface="Arial"/>
                <a:ea typeface="ＭＳ Ｐゴシック" charset="-128"/>
                <a:cs typeface="+mn-cs"/>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a:ea typeface="ＭＳ Ｐゴシック" charset="-128"/>
                <a:cs typeface="+mn-cs"/>
              </a:rPr>
              <a:t>Align services:  Mission and Community Health Needs assessment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a:ea typeface="ＭＳ Ｐゴシック" charset="-128"/>
                <a:cs typeface="+mn-cs"/>
              </a:rPr>
              <a:t>Physician or service line champion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a:ea typeface="ＭＳ Ｐゴシック" charset="-128"/>
                <a:cs typeface="+mn-cs"/>
              </a:rPr>
              <a:t>Establish a system of care leveraging expertise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a:ea typeface="ＭＳ Ｐゴシック" charset="-128"/>
                <a:cs typeface="+mn-cs"/>
              </a:rPr>
              <a:t>Referral source:  HKE clinicians, hospital clinicians, Outpatient clinics (SAC), Community Referral Coordinator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a:ea typeface="ＭＳ Ｐゴシック" charset="-128"/>
                <a:cs typeface="+mn-cs"/>
              </a:rPr>
              <a:t>Learn from experiences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a:ea typeface="ＭＳ Ｐゴシック" charset="-128"/>
                <a:cs typeface="+mn-cs"/>
              </a:rPr>
              <a:t>Cross-train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a:ea typeface="ＭＳ Ｐゴシック" charset="-128"/>
                <a:cs typeface="+mn-cs"/>
              </a:rPr>
              <a:t>Define what a positive outcome is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a:ea typeface="ＭＳ Ｐゴシック" charset="-128"/>
                <a:cs typeface="+mn-cs"/>
              </a:rPr>
              <a:t>Share outcomes and stories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E7E8">
                    <a:lumMod val="10000"/>
                  </a:srgbClr>
                </a:solidFill>
                <a:effectLst/>
                <a:uLnTx/>
                <a:uFillTx/>
                <a:latin typeface="Arial"/>
                <a:ea typeface="ＭＳ Ｐゴシック" charset="-128"/>
                <a:cs typeface="+mn-cs"/>
              </a:rPr>
              <a:t>Sustainability</a:t>
            </a: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8595B">
                  <a:lumMod val="50000"/>
                </a:srgbClr>
              </a:solidFill>
              <a:effectLst/>
              <a:uLnTx/>
              <a:uFillTx/>
              <a:latin typeface="Arial"/>
              <a:ea typeface="ＭＳ Ｐゴシック" charset="-128"/>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8595B">
                  <a:lumMod val="50000"/>
                </a:srgbClr>
              </a:solidFill>
              <a:effectLst/>
              <a:uLnTx/>
              <a:uFillTx/>
              <a:latin typeface="Arial"/>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8595B"/>
              </a:solidFill>
              <a:effectLst/>
              <a:uLnTx/>
              <a:uFillTx/>
              <a:latin typeface="Arial" pitchFamily="4" charset="0"/>
              <a:ea typeface="ＭＳ Ｐゴシック" charset="-128"/>
            </a:endParaRPr>
          </a:p>
        </p:txBody>
      </p:sp>
      <p:pic>
        <p:nvPicPr>
          <p:cNvPr id="7" name="Picture 6" descr="A picture containing indoor, floor, room, furniture&#10;&#10;Description automatically generated">
            <a:extLst>
              <a:ext uri="{FF2B5EF4-FFF2-40B4-BE49-F238E27FC236}">
                <a16:creationId xmlns:a16="http://schemas.microsoft.com/office/drawing/2014/main" id="{0EDC2BD9-7FAF-43D4-A556-7038693AAF87}"/>
              </a:ext>
            </a:extLst>
          </p:cNvPr>
          <p:cNvPicPr>
            <a:picLocks noChangeAspect="1"/>
          </p:cNvPicPr>
          <p:nvPr/>
        </p:nvPicPr>
        <p:blipFill rotWithShape="1">
          <a:blip r:embed="rId4"/>
          <a:srcRect l="19585" r="16015" b="-2"/>
          <a:stretch/>
        </p:blipFill>
        <p:spPr>
          <a:xfrm>
            <a:off x="6626180" y="3237804"/>
            <a:ext cx="4777544" cy="3061396"/>
          </a:xfrm>
          <a:prstGeom prst="rect">
            <a:avLst/>
          </a:prstGeom>
          <a:noFill/>
        </p:spPr>
      </p:pic>
    </p:spTree>
    <p:extLst>
      <p:ext uri="{BB962C8B-B14F-4D97-AF65-F5344CB8AC3E}">
        <p14:creationId xmlns:p14="http://schemas.microsoft.com/office/powerpoint/2010/main" val="5261957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advTm="57582"/>
    </mc:Choice>
    <mc:Fallback xmlns="">
      <p:transition advTm="5758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017E87-0552-F447-93F7-F354D51DE240}"/>
              </a:ext>
            </a:extLst>
          </p:cNvPr>
          <p:cNvSpPr>
            <a:spLocks noGrp="1"/>
          </p:cNvSpPr>
          <p:nvPr>
            <p:ph type="title"/>
          </p:nvPr>
        </p:nvSpPr>
        <p:spPr>
          <a:xfrm>
            <a:off x="-724395" y="391068"/>
            <a:ext cx="13324113" cy="747199"/>
          </a:xfrm>
        </p:spPr>
        <p:txBody>
          <a:bodyPr>
            <a:normAutofit/>
          </a:bodyPr>
          <a:lstStyle/>
          <a:p>
            <a:pPr algn="ctr"/>
            <a:r>
              <a:rPr lang="en-US" cap="none"/>
              <a:t>ADDITIONAL INFORMATION</a:t>
            </a:r>
            <a:endParaRPr lang="en-US" cap="none" dirty="0"/>
          </a:p>
        </p:txBody>
      </p:sp>
      <p:sp>
        <p:nvSpPr>
          <p:cNvPr id="3" name="Slide Number Placeholder 2"/>
          <p:cNvSpPr>
            <a:spLocks noGrp="1"/>
          </p:cNvSpPr>
          <p:nvPr>
            <p:ph type="sldNum"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6B7BD4A7-F6D6-4F4B-8608-4060B46960A2}" type="slidenum">
              <a:rPr kumimoji="0" lang="en-US" sz="2400" b="0" i="0" u="none" strike="noStrike" kern="1200" cap="none" spc="0" normalizeH="0" baseline="0" noProof="0" smtClean="0">
                <a:ln>
                  <a:noFill/>
                </a:ln>
                <a:solidFill>
                  <a:srgbClr val="58595B"/>
                </a:solidFill>
                <a:effectLst/>
                <a:uLnTx/>
                <a:uFillTx/>
                <a:latin typeface="Arial" pitchFamily="4" charset="0"/>
                <a:ea typeface="ＭＳ Ｐゴシック" charset="-128"/>
              </a:rPr>
              <a:pPr marL="0" marR="0" lvl="0" indent="0" algn="l" defTabSz="914400" rtl="0" eaLnBrk="0" fontAlgn="base" latinLnBrk="0" hangingPunct="0">
                <a:lnSpc>
                  <a:spcPct val="100000"/>
                </a:lnSpc>
                <a:spcBef>
                  <a:spcPct val="0"/>
                </a:spcBef>
                <a:spcAft>
                  <a:spcPct val="0"/>
                </a:spcAft>
                <a:buClrTx/>
                <a:buSzTx/>
                <a:buFontTx/>
                <a:buNone/>
                <a:tabLst/>
                <a:defRPr/>
              </a:pPr>
              <a:t>24</a:t>
            </a:fld>
            <a:endParaRPr kumimoji="0" lang="en-US" sz="2400" b="0" i="0" u="none" strike="noStrike" kern="1200" cap="none" spc="0" normalizeH="0" baseline="0" noProof="0">
              <a:ln>
                <a:noFill/>
              </a:ln>
              <a:solidFill>
                <a:srgbClr val="58595B"/>
              </a:solidFill>
              <a:effectLst/>
              <a:uLnTx/>
              <a:uFillTx/>
              <a:latin typeface="Arial" pitchFamily="4" charset="0"/>
              <a:ea typeface="ＭＳ Ｐゴシック" charset="-128"/>
            </a:endParaRPr>
          </a:p>
        </p:txBody>
      </p:sp>
      <p:sp>
        <p:nvSpPr>
          <p:cNvPr id="8" name="TextBox 7">
            <a:extLst>
              <a:ext uri="{FF2B5EF4-FFF2-40B4-BE49-F238E27FC236}">
                <a16:creationId xmlns:a16="http://schemas.microsoft.com/office/drawing/2014/main" id="{9F32A818-508C-1844-A624-7A37E45CB45B}"/>
              </a:ext>
            </a:extLst>
          </p:cNvPr>
          <p:cNvSpPr txBox="1"/>
          <p:nvPr/>
        </p:nvSpPr>
        <p:spPr>
          <a:xfrm>
            <a:off x="2781303" y="5181604"/>
            <a:ext cx="83439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4" charset="0"/>
                <a:ea typeface="ＭＳ Ｐゴシック" charset="-128"/>
              </a:rPr>
              <a:t>Text markup functions like Adobe Acrobat pdf markup tools.</a:t>
            </a:r>
          </a:p>
        </p:txBody>
      </p:sp>
      <p:sp>
        <p:nvSpPr>
          <p:cNvPr id="2" name="TextBox 1">
            <a:extLst>
              <a:ext uri="{FF2B5EF4-FFF2-40B4-BE49-F238E27FC236}">
                <a16:creationId xmlns:a16="http://schemas.microsoft.com/office/drawing/2014/main" id="{752E774B-EC00-4CDA-9C0F-E71092E11263}"/>
              </a:ext>
            </a:extLst>
          </p:cNvPr>
          <p:cNvSpPr txBox="1"/>
          <p:nvPr/>
        </p:nvSpPr>
        <p:spPr>
          <a:xfrm>
            <a:off x="509365" y="834621"/>
            <a:ext cx="10996836" cy="21852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8595B">
                    <a:lumMod val="50000"/>
                  </a:srgbClr>
                </a:solidFill>
                <a:effectLst/>
                <a:uLnTx/>
                <a:uFillTx/>
                <a:latin typeface="Arial"/>
                <a:ea typeface="ＭＳ Ｐゴシック" charset="-128"/>
                <a:cs typeface="+mn-cs"/>
              </a:rPr>
              <a:t> </a:t>
            </a: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8595B">
                  <a:lumMod val="50000"/>
                </a:srgbClr>
              </a:solidFill>
              <a:effectLst/>
              <a:uLnTx/>
              <a:uFillTx/>
              <a:latin typeface="Arial"/>
              <a:ea typeface="ＭＳ Ｐゴシック" charset="-128"/>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8595B">
                  <a:lumMod val="50000"/>
                </a:srgbClr>
              </a:solidFill>
              <a:effectLst/>
              <a:uLnTx/>
              <a:uFillTx/>
              <a:latin typeface="Arial"/>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58595B"/>
                </a:solidFill>
                <a:effectLst/>
                <a:uLnTx/>
                <a:uFillTx/>
                <a:latin typeface="Arial" pitchFamily="4" charset="0"/>
                <a:ea typeface="ＭＳ Ｐゴシック" charset="-128"/>
                <a:hlinkClick r:id="rId4"/>
              </a:rPr>
              <a:t>Lisa.Glover-Jones@bjc.org</a:t>
            </a:r>
            <a:endParaRPr kumimoji="0" lang="en-US" sz="3200" b="0" i="0" u="none" strike="noStrike" kern="1200" cap="none" spc="0" normalizeH="0" baseline="0" noProof="0" dirty="0">
              <a:ln>
                <a:noFill/>
              </a:ln>
              <a:solidFill>
                <a:srgbClr val="58595B"/>
              </a:solidFill>
              <a:effectLst/>
              <a:uLnTx/>
              <a:uFillTx/>
              <a:latin typeface="Arial" pitchFamily="4" charset="0"/>
              <a:ea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58595B"/>
                </a:solidFill>
                <a:effectLst/>
                <a:uLnTx/>
                <a:uFillTx/>
                <a:latin typeface="Arial" pitchFamily="4" charset="0"/>
                <a:ea typeface="ＭＳ Ｐゴシック" charset="-128"/>
              </a:rPr>
              <a:t>Lisaam@bjc.org</a:t>
            </a:r>
          </a:p>
        </p:txBody>
      </p:sp>
      <p:pic>
        <p:nvPicPr>
          <p:cNvPr id="10" name="Picture 2" descr="How To Organise a Successful Panel Discussion | Eventbrite UK">
            <a:extLst>
              <a:ext uri="{FF2B5EF4-FFF2-40B4-BE49-F238E27FC236}">
                <a16:creationId xmlns:a16="http://schemas.microsoft.com/office/drawing/2014/main" id="{87A95B55-D77A-4F6B-A9E2-32970F203B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002" y="3613984"/>
            <a:ext cx="6463862" cy="22387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0B9FC87D-4EB8-4510-BCE2-340B13B2C3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0450" y="1214732"/>
            <a:ext cx="4629150" cy="4978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535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advTm="57582"/>
    </mc:Choice>
    <mc:Fallback xmlns="">
      <p:transition advTm="5758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A4C903-C30F-DEA0-5A9A-EE43CB676C16}"/>
              </a:ext>
            </a:extLst>
          </p:cNvPr>
          <p:cNvSpPr/>
          <p:nvPr/>
        </p:nvSpPr>
        <p:spPr>
          <a:xfrm>
            <a:off x="0" y="0"/>
            <a:ext cx="12192000" cy="5648477"/>
          </a:xfrm>
          <a:prstGeom prst="rect">
            <a:avLst/>
          </a:prstGeom>
          <a:solidFill>
            <a:srgbClr val="00B0D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Content Placeholder 7">
            <a:extLst>
              <a:ext uri="{FF2B5EF4-FFF2-40B4-BE49-F238E27FC236}">
                <a16:creationId xmlns:a16="http://schemas.microsoft.com/office/drawing/2014/main" id="{A4C8CE70-B5AF-4991-9314-B55D6F985FC1}"/>
              </a:ext>
            </a:extLst>
          </p:cNvPr>
          <p:cNvSpPr>
            <a:spLocks noGrp="1"/>
          </p:cNvSpPr>
          <p:nvPr>
            <p:ph sz="half" idx="2"/>
          </p:nvPr>
        </p:nvSpPr>
        <p:spPr>
          <a:xfrm>
            <a:off x="362411" y="239367"/>
            <a:ext cx="11243878" cy="5648477"/>
          </a:xfrm>
        </p:spPr>
        <p:txBody>
          <a:bodyPr>
            <a:normAutofit lnSpcReduction="10000"/>
          </a:bodyPr>
          <a:lstStyle/>
          <a:p>
            <a:pPr marL="0" marR="0" indent="0" algn="ctr">
              <a:lnSpc>
                <a:spcPct val="133000"/>
              </a:lnSpc>
              <a:spcBef>
                <a:spcPts val="600"/>
              </a:spcBef>
              <a:spcAft>
                <a:spcPts val="600"/>
              </a:spcAft>
              <a:buNone/>
            </a:pPr>
            <a:endParaRPr lang="en-US" dirty="0">
              <a:effectLst/>
              <a:latin typeface="Futura Regular"/>
              <a:ea typeface="Arial" panose="020B0604020202020204" pitchFamily="34" charset="0"/>
            </a:endParaRPr>
          </a:p>
          <a:p>
            <a:pPr marL="0" marR="0" indent="0" algn="ctr">
              <a:lnSpc>
                <a:spcPct val="120000"/>
              </a:lnSpc>
              <a:spcBef>
                <a:spcPts val="0"/>
              </a:spcBef>
              <a:buNone/>
            </a:pPr>
            <a:r>
              <a:rPr lang="en-US" sz="2900" b="1" dirty="0">
                <a:solidFill>
                  <a:schemeClr val="bg1"/>
                </a:solidFill>
                <a:latin typeface="Futura" panose="020B0602020204020303" pitchFamily="34" charset="-79"/>
                <a:ea typeface="Arial" panose="020B0604020202020204" pitchFamily="34" charset="0"/>
                <a:cs typeface="Futura" panose="020B0602020204020303" pitchFamily="34" charset="-79"/>
              </a:rPr>
              <a:t>Mobile Healthcare Association is </a:t>
            </a:r>
            <a:r>
              <a:rPr lang="en-US" sz="2900" b="1" dirty="0">
                <a:solidFill>
                  <a:schemeClr val="bg1"/>
                </a:solidFill>
                <a:effectLst/>
                <a:latin typeface="Futura" panose="020B0602020204020303" pitchFamily="34" charset="-79"/>
                <a:ea typeface="Arial" panose="020B0604020202020204" pitchFamily="34" charset="0"/>
                <a:cs typeface="Futura" panose="020B0602020204020303" pitchFamily="34" charset="-79"/>
              </a:rPr>
              <a:t>the leading </a:t>
            </a:r>
          </a:p>
          <a:p>
            <a:pPr marL="0" marR="0" indent="0" algn="ctr">
              <a:lnSpc>
                <a:spcPct val="120000"/>
              </a:lnSpc>
              <a:spcBef>
                <a:spcPts val="0"/>
              </a:spcBef>
              <a:buNone/>
            </a:pPr>
            <a:r>
              <a:rPr lang="en-US" sz="2900" b="1" dirty="0">
                <a:solidFill>
                  <a:schemeClr val="bg1"/>
                </a:solidFill>
                <a:effectLst/>
                <a:latin typeface="Futura" panose="020B0602020204020303" pitchFamily="34" charset="-79"/>
                <a:ea typeface="Arial" panose="020B0604020202020204" pitchFamily="34" charset="0"/>
                <a:cs typeface="Futura" panose="020B0602020204020303" pitchFamily="34" charset="-79"/>
              </a:rPr>
              <a:t>membership-based organization for mobile healthcare professionals in the U.S. and Canada. </a:t>
            </a:r>
          </a:p>
          <a:p>
            <a:pPr marL="0" marR="0" indent="0" algn="ctr">
              <a:lnSpc>
                <a:spcPct val="133000"/>
              </a:lnSpc>
              <a:spcBef>
                <a:spcPts val="600"/>
              </a:spcBef>
              <a:spcAft>
                <a:spcPts val="600"/>
              </a:spcAft>
              <a:buNone/>
            </a:pPr>
            <a:endParaRPr lang="en-US" dirty="0">
              <a:effectLst/>
              <a:latin typeface="Futura Regular"/>
              <a:ea typeface="Arial" panose="020B0604020202020204" pitchFamily="34" charset="0"/>
            </a:endParaRPr>
          </a:p>
          <a:p>
            <a:pPr marL="0" marR="0" indent="0" algn="ctr">
              <a:lnSpc>
                <a:spcPct val="110000"/>
              </a:lnSpc>
              <a:spcBef>
                <a:spcPts val="600"/>
              </a:spcBef>
              <a:spcAft>
                <a:spcPts val="600"/>
              </a:spcAft>
              <a:buNone/>
            </a:pPr>
            <a:r>
              <a:rPr lang="en-US" dirty="0">
                <a:effectLst/>
                <a:latin typeface="Futura Regular"/>
                <a:ea typeface="Arial" panose="020B0604020202020204" pitchFamily="34" charset="0"/>
              </a:rPr>
              <a:t>Since 2005, our mission has been to </a:t>
            </a:r>
          </a:p>
          <a:p>
            <a:pPr marL="0" marR="0" indent="0" algn="ctr">
              <a:lnSpc>
                <a:spcPct val="110000"/>
              </a:lnSpc>
              <a:spcBef>
                <a:spcPts val="600"/>
              </a:spcBef>
              <a:spcAft>
                <a:spcPts val="600"/>
              </a:spcAft>
              <a:buNone/>
            </a:pPr>
            <a:r>
              <a:rPr lang="en-US" dirty="0">
                <a:effectLst/>
                <a:latin typeface="Futura Regular"/>
                <a:ea typeface="Arial" panose="020B0604020202020204" pitchFamily="34" charset="0"/>
              </a:rPr>
              <a:t>connect, advocate and empower our members, </a:t>
            </a:r>
          </a:p>
          <a:p>
            <a:pPr marL="0" marR="0" indent="0" algn="ctr">
              <a:lnSpc>
                <a:spcPct val="110000"/>
              </a:lnSpc>
              <a:spcBef>
                <a:spcPts val="600"/>
              </a:spcBef>
              <a:spcAft>
                <a:spcPts val="600"/>
              </a:spcAft>
              <a:buNone/>
            </a:pPr>
            <a:r>
              <a:rPr lang="en-US" dirty="0">
                <a:effectLst/>
                <a:latin typeface="Futura Regular"/>
                <a:ea typeface="Arial" panose="020B0604020202020204" pitchFamily="34" charset="0"/>
              </a:rPr>
              <a:t>promote the mobile healthcare sector, </a:t>
            </a:r>
          </a:p>
          <a:p>
            <a:pPr marL="0" marR="0" indent="0" algn="ctr">
              <a:lnSpc>
                <a:spcPct val="110000"/>
              </a:lnSpc>
              <a:spcBef>
                <a:spcPts val="600"/>
              </a:spcBef>
              <a:spcAft>
                <a:spcPts val="600"/>
              </a:spcAft>
              <a:buNone/>
            </a:pPr>
            <a:r>
              <a:rPr lang="en-US" dirty="0">
                <a:effectLst/>
                <a:latin typeface="Futura Regular"/>
                <a:ea typeface="Arial" panose="020B0604020202020204" pitchFamily="34" charset="0"/>
              </a:rPr>
              <a:t>and increase access to quality care for all. </a:t>
            </a:r>
          </a:p>
          <a:p>
            <a:pPr marL="0" indent="0">
              <a:lnSpc>
                <a:spcPct val="133000"/>
              </a:lnSpc>
              <a:spcBef>
                <a:spcPts val="600"/>
              </a:spcBef>
              <a:spcAft>
                <a:spcPts val="600"/>
              </a:spcAft>
              <a:buNone/>
              <a:defRPr/>
            </a:pPr>
            <a:r>
              <a:rPr kumimoji="0" lang="en-US" sz="2200" b="0" i="0" u="none" strike="noStrike" kern="1200" cap="none" spc="0" normalizeH="0" baseline="0" noProof="0" dirty="0">
                <a:ln>
                  <a:noFill/>
                </a:ln>
                <a:solidFill>
                  <a:srgbClr val="444444"/>
                </a:solidFill>
                <a:effectLst/>
                <a:uLnTx/>
                <a:uFillTx/>
                <a:latin typeface="Futura Regular"/>
              </a:rPr>
              <a:t> </a:t>
            </a:r>
          </a:p>
        </p:txBody>
      </p:sp>
      <p:sp>
        <p:nvSpPr>
          <p:cNvPr id="3" name="TextBox 2">
            <a:extLst>
              <a:ext uri="{FF2B5EF4-FFF2-40B4-BE49-F238E27FC236}">
                <a16:creationId xmlns:a16="http://schemas.microsoft.com/office/drawing/2014/main" id="{CFD2649F-65E7-F224-3C7B-CFD9CFE27C61}"/>
              </a:ext>
            </a:extLst>
          </p:cNvPr>
          <p:cNvSpPr txBox="1"/>
          <p:nvPr/>
        </p:nvSpPr>
        <p:spPr>
          <a:xfrm>
            <a:off x="9065691" y="6341634"/>
            <a:ext cx="287554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FUTURA MEDIUM" panose="020B0602020204020303" pitchFamily="34" charset="-79"/>
                <a:ea typeface="+mn-ea"/>
                <a:cs typeface="FUTURA MEDIUM" panose="020B0602020204020303" pitchFamily="34" charset="-79"/>
              </a:rPr>
              <a:t>mobilehca.org</a:t>
            </a:r>
          </a:p>
        </p:txBody>
      </p:sp>
      <p:pic>
        <p:nvPicPr>
          <p:cNvPr id="6" name="Picture 5" descr="MHA 3-color.eps">
            <a:extLst>
              <a:ext uri="{FF2B5EF4-FFF2-40B4-BE49-F238E27FC236}">
                <a16:creationId xmlns:a16="http://schemas.microsoft.com/office/drawing/2014/main" id="{B0B00A9E-958D-58CB-BE37-E28D2789F9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228" y="6042411"/>
            <a:ext cx="1104425" cy="576222"/>
          </a:xfrm>
          <a:prstGeom prst="rect">
            <a:avLst/>
          </a:prstGeom>
          <a:noFill/>
        </p:spPr>
      </p:pic>
    </p:spTree>
    <p:extLst>
      <p:ext uri="{BB962C8B-B14F-4D97-AF65-F5344CB8AC3E}">
        <p14:creationId xmlns:p14="http://schemas.microsoft.com/office/powerpoint/2010/main" val="3981927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230A49-8565-6F58-E4E5-E91FFE292066}"/>
              </a:ext>
            </a:extLst>
          </p:cNvPr>
          <p:cNvSpPr/>
          <p:nvPr/>
        </p:nvSpPr>
        <p:spPr>
          <a:xfrm>
            <a:off x="0" y="0"/>
            <a:ext cx="12192000" cy="1344430"/>
          </a:xfrm>
          <a:prstGeom prst="rect">
            <a:avLst/>
          </a:prstGeom>
          <a:solidFill>
            <a:srgbClr val="00B0D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MHA 3-color.eps">
            <a:extLst>
              <a:ext uri="{FF2B5EF4-FFF2-40B4-BE49-F238E27FC236}">
                <a16:creationId xmlns:a16="http://schemas.microsoft.com/office/drawing/2014/main" id="{224670D0-22F1-4709-A49A-C3326C6E0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228" y="6042411"/>
            <a:ext cx="1104425" cy="576222"/>
          </a:xfrm>
          <a:prstGeom prst="rect">
            <a:avLst/>
          </a:prstGeom>
          <a:noFill/>
        </p:spPr>
      </p:pic>
      <p:graphicFrame>
        <p:nvGraphicFramePr>
          <p:cNvPr id="4" name="Table 3">
            <a:extLst>
              <a:ext uri="{FF2B5EF4-FFF2-40B4-BE49-F238E27FC236}">
                <a16:creationId xmlns:a16="http://schemas.microsoft.com/office/drawing/2014/main" id="{7566E52C-C0D0-0D5D-4CA2-B947955B0772}"/>
              </a:ext>
            </a:extLst>
          </p:cNvPr>
          <p:cNvGraphicFramePr>
            <a:graphicFrameLocks noGrp="1"/>
          </p:cNvGraphicFramePr>
          <p:nvPr/>
        </p:nvGraphicFramePr>
        <p:xfrm>
          <a:off x="366228" y="1465739"/>
          <a:ext cx="11459544" cy="4455363"/>
        </p:xfrm>
        <a:graphic>
          <a:graphicData uri="http://schemas.openxmlformats.org/drawingml/2006/table">
            <a:tbl>
              <a:tblPr>
                <a:tableStyleId>{125E5076-3810-47DD-B79F-674D7AD40C01}</a:tableStyleId>
              </a:tblPr>
              <a:tblGrid>
                <a:gridCol w="3819848">
                  <a:extLst>
                    <a:ext uri="{9D8B030D-6E8A-4147-A177-3AD203B41FA5}">
                      <a16:colId xmlns:a16="http://schemas.microsoft.com/office/drawing/2014/main" val="1607766772"/>
                    </a:ext>
                  </a:extLst>
                </a:gridCol>
                <a:gridCol w="3819848">
                  <a:extLst>
                    <a:ext uri="{9D8B030D-6E8A-4147-A177-3AD203B41FA5}">
                      <a16:colId xmlns:a16="http://schemas.microsoft.com/office/drawing/2014/main" val="2613061700"/>
                    </a:ext>
                  </a:extLst>
                </a:gridCol>
                <a:gridCol w="3819848">
                  <a:extLst>
                    <a:ext uri="{9D8B030D-6E8A-4147-A177-3AD203B41FA5}">
                      <a16:colId xmlns:a16="http://schemas.microsoft.com/office/drawing/2014/main" val="3917072564"/>
                    </a:ext>
                  </a:extLst>
                </a:gridCol>
              </a:tblGrid>
              <a:tr h="801382">
                <a:tc>
                  <a:txBody>
                    <a:bodyPr/>
                    <a:lstStyle/>
                    <a:p>
                      <a:pPr marL="0" marR="0" algn="ctr">
                        <a:lnSpc>
                          <a:spcPct val="115000"/>
                        </a:lnSpc>
                        <a:spcBef>
                          <a:spcPts val="0"/>
                        </a:spcBef>
                        <a:spcAft>
                          <a:spcPts val="0"/>
                        </a:spcAft>
                      </a:pPr>
                      <a:r>
                        <a:rPr lang="en-US" sz="1600" b="1" i="0" dirty="0">
                          <a:solidFill>
                            <a:schemeClr val="bg1"/>
                          </a:solidFill>
                          <a:effectLst/>
                          <a:latin typeface="Futura Heavy" pitchFamily="2" charset="0"/>
                          <a:cs typeface="Futura Medium" panose="020B0602020204020303" pitchFamily="34" charset="-79"/>
                        </a:rPr>
                        <a:t>Networking </a:t>
                      </a:r>
                    </a:p>
                    <a:p>
                      <a:pPr marL="0" marR="0" algn="ctr">
                        <a:lnSpc>
                          <a:spcPct val="115000"/>
                        </a:lnSpc>
                        <a:spcBef>
                          <a:spcPts val="0"/>
                        </a:spcBef>
                        <a:spcAft>
                          <a:spcPts val="0"/>
                        </a:spcAft>
                      </a:pPr>
                      <a:r>
                        <a:rPr lang="en-US" sz="1600" b="1" i="0" dirty="0">
                          <a:solidFill>
                            <a:schemeClr val="bg1"/>
                          </a:solidFill>
                          <a:effectLst/>
                          <a:latin typeface="Futura Heavy" pitchFamily="2" charset="0"/>
                          <a:cs typeface="Futura Medium" panose="020B0602020204020303" pitchFamily="34" charset="-79"/>
                        </a:rPr>
                        <a:t>Opportunities </a:t>
                      </a:r>
                      <a:endParaRPr lang="en-US" sz="1600" b="1" i="0" dirty="0">
                        <a:solidFill>
                          <a:schemeClr val="bg1"/>
                        </a:solidFill>
                        <a:effectLst/>
                        <a:latin typeface="Futura Heavy" pitchFamily="2" charset="0"/>
                        <a:ea typeface="Arial" panose="020B0604020202020204" pitchFamily="34" charset="0"/>
                        <a:cs typeface="Futura Medium" panose="020B0602020204020303" pitchFamily="34" charset="-79"/>
                      </a:endParaRP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BC20"/>
                    </a:solidFill>
                  </a:tcPr>
                </a:tc>
                <a:tc>
                  <a:txBody>
                    <a:bodyPr/>
                    <a:lstStyle/>
                    <a:p>
                      <a:pPr marL="0" marR="0" algn="ctr">
                        <a:lnSpc>
                          <a:spcPct val="115000"/>
                        </a:lnSpc>
                        <a:spcBef>
                          <a:spcPts val="0"/>
                        </a:spcBef>
                        <a:spcAft>
                          <a:spcPts val="0"/>
                        </a:spcAft>
                      </a:pPr>
                      <a:r>
                        <a:rPr lang="en-US" sz="1600" b="1" i="0" dirty="0">
                          <a:solidFill>
                            <a:schemeClr val="bg1"/>
                          </a:solidFill>
                          <a:effectLst/>
                          <a:latin typeface="Futura Heavy" pitchFamily="2" charset="0"/>
                          <a:cs typeface="Futura Medium" panose="020B0602020204020303" pitchFamily="34" charset="-79"/>
                        </a:rPr>
                        <a:t>Educational and Professional </a:t>
                      </a:r>
                    </a:p>
                    <a:p>
                      <a:pPr marL="0" marR="0" algn="ctr">
                        <a:lnSpc>
                          <a:spcPct val="115000"/>
                        </a:lnSpc>
                        <a:spcBef>
                          <a:spcPts val="0"/>
                        </a:spcBef>
                        <a:spcAft>
                          <a:spcPts val="0"/>
                        </a:spcAft>
                      </a:pPr>
                      <a:r>
                        <a:rPr lang="en-US" sz="1600" b="1" i="0" dirty="0">
                          <a:solidFill>
                            <a:schemeClr val="bg1"/>
                          </a:solidFill>
                          <a:effectLst/>
                          <a:latin typeface="Futura Heavy" pitchFamily="2" charset="0"/>
                          <a:cs typeface="Futura Medium" panose="020B0602020204020303" pitchFamily="34" charset="-79"/>
                        </a:rPr>
                        <a:t>Development Resources</a:t>
                      </a:r>
                    </a:p>
                  </a:txBody>
                  <a:tcPr marL="63500" marR="63500" marT="63500" marB="63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ctr">
                        <a:lnSpc>
                          <a:spcPct val="115000"/>
                        </a:lnSpc>
                        <a:spcBef>
                          <a:spcPts val="0"/>
                        </a:spcBef>
                        <a:spcAft>
                          <a:spcPts val="0"/>
                        </a:spcAft>
                      </a:pPr>
                      <a:r>
                        <a:rPr lang="en-US" sz="1600" b="1" i="0" dirty="0">
                          <a:solidFill>
                            <a:schemeClr val="bg1"/>
                          </a:solidFill>
                          <a:effectLst/>
                          <a:latin typeface="Futura Heavy" pitchFamily="2" charset="0"/>
                          <a:cs typeface="Futura Medium" panose="020B0602020204020303" pitchFamily="34" charset="-79"/>
                        </a:rPr>
                        <a:t>Exclusive Partnership Programs, </a:t>
                      </a:r>
                    </a:p>
                    <a:p>
                      <a:pPr marL="0" marR="0" algn="ctr">
                        <a:lnSpc>
                          <a:spcPct val="115000"/>
                        </a:lnSpc>
                        <a:spcBef>
                          <a:spcPts val="0"/>
                        </a:spcBef>
                        <a:spcAft>
                          <a:spcPts val="0"/>
                        </a:spcAft>
                      </a:pPr>
                      <a:r>
                        <a:rPr lang="en-US" sz="1600" b="1" i="0" dirty="0">
                          <a:solidFill>
                            <a:schemeClr val="bg1"/>
                          </a:solidFill>
                          <a:effectLst/>
                          <a:latin typeface="Futura Heavy" pitchFamily="2" charset="0"/>
                          <a:cs typeface="Futura Medium" panose="020B0602020204020303" pitchFamily="34" charset="-79"/>
                        </a:rPr>
                        <a:t>Grants, and Funding</a:t>
                      </a:r>
                      <a:endParaRPr lang="en-US" sz="1600" b="1" i="0" dirty="0">
                        <a:solidFill>
                          <a:schemeClr val="bg1"/>
                        </a:solidFill>
                        <a:effectLst/>
                        <a:latin typeface="Futura Heavy" pitchFamily="2" charset="0"/>
                        <a:ea typeface="Arial" panose="020B0604020202020204" pitchFamily="34" charset="0"/>
                        <a:cs typeface="Futura Medium" panose="020B0602020204020303" pitchFamily="34" charset="-79"/>
                      </a:endParaRPr>
                    </a:p>
                  </a:txBody>
                  <a:tcPr marL="63500" marR="63500" marT="63500" marB="6350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3E48"/>
                    </a:solidFill>
                  </a:tcPr>
                </a:tc>
                <a:extLst>
                  <a:ext uri="{0D108BD9-81ED-4DB2-BD59-A6C34878D82A}">
                    <a16:rowId xmlns:a16="http://schemas.microsoft.com/office/drawing/2014/main" val="1609841257"/>
                  </a:ext>
                </a:extLst>
              </a:tr>
              <a:tr h="3462008">
                <a:tc>
                  <a:txBody>
                    <a:bodyPr/>
                    <a:lstStyle/>
                    <a:p>
                      <a:pPr marL="285750" marR="0" indent="-285750">
                        <a:lnSpc>
                          <a:spcPct val="115000"/>
                        </a:lnSpc>
                        <a:spcBef>
                          <a:spcPts val="0"/>
                        </a:spcBef>
                        <a:spcAft>
                          <a:spcPts val="0"/>
                        </a:spcAft>
                        <a:buSzPct val="150000"/>
                        <a:buFont typeface="Arial" panose="020B0604020202020204" pitchFamily="34" charset="0"/>
                        <a:buChar char="•"/>
                      </a:pPr>
                      <a:endParaRPr lang="en-US" sz="1400" dirty="0">
                        <a:solidFill>
                          <a:srgbClr val="323E48"/>
                        </a:solidFill>
                        <a:effectLst/>
                        <a:latin typeface="Futura Medium" panose="020B0602020204020303" pitchFamily="34" charset="-79"/>
                        <a:cs typeface="Futura Medium" panose="020B0602020204020303" pitchFamily="34" charset="-79"/>
                      </a:endParaRPr>
                    </a:p>
                    <a:p>
                      <a:pPr marL="285750" marR="0" indent="-285750">
                        <a:lnSpc>
                          <a:spcPct val="115000"/>
                        </a:lnSpc>
                        <a:spcBef>
                          <a:spcPts val="600"/>
                        </a:spcBef>
                        <a:spcAft>
                          <a:spcPts val="600"/>
                        </a:spcAft>
                        <a:buSzPct val="150000"/>
                        <a:buFont typeface="Arial" panose="020B0604020202020204" pitchFamily="34" charset="0"/>
                        <a:buChar char="•"/>
                      </a:pPr>
                      <a:r>
                        <a:rPr lang="en-US" sz="1600" dirty="0">
                          <a:solidFill>
                            <a:srgbClr val="323E48"/>
                          </a:solidFill>
                          <a:effectLst/>
                          <a:latin typeface="Futura Medium" panose="020B0602020204020303" pitchFamily="34" charset="-79"/>
                          <a:cs typeface="Futura Medium" panose="020B0602020204020303" pitchFamily="34" charset="-79"/>
                        </a:rPr>
                        <a:t>Innovative, sector-specific events and Annual Mobile Health Clinics Conference</a:t>
                      </a:r>
                    </a:p>
                    <a:p>
                      <a:pPr marL="285750" marR="0" indent="-285750">
                        <a:lnSpc>
                          <a:spcPct val="115000"/>
                        </a:lnSpc>
                        <a:spcBef>
                          <a:spcPts val="600"/>
                        </a:spcBef>
                        <a:spcAft>
                          <a:spcPts val="600"/>
                        </a:spcAft>
                        <a:buSzPct val="150000"/>
                        <a:buFont typeface="Arial" panose="020B0604020202020204" pitchFamily="34" charset="0"/>
                        <a:buChar char="•"/>
                      </a:pPr>
                      <a:r>
                        <a:rPr lang="en-US" sz="1600" dirty="0">
                          <a:solidFill>
                            <a:srgbClr val="323E48"/>
                          </a:solidFill>
                          <a:effectLst/>
                          <a:latin typeface="Futura Medium" panose="020B0602020204020303" pitchFamily="34" charset="-79"/>
                          <a:cs typeface="Futura Medium" panose="020B0602020204020303" pitchFamily="34" charset="-79"/>
                        </a:rPr>
                        <a:t>Regional Coalitions and Special Interest Groups  </a:t>
                      </a:r>
                    </a:p>
                    <a:p>
                      <a:pPr marL="285750" marR="0" indent="-285750">
                        <a:lnSpc>
                          <a:spcPct val="115000"/>
                        </a:lnSpc>
                        <a:spcBef>
                          <a:spcPts val="600"/>
                        </a:spcBef>
                        <a:spcAft>
                          <a:spcPts val="600"/>
                        </a:spcAft>
                        <a:buSzPct val="150000"/>
                        <a:buFont typeface="Arial" panose="020B0604020202020204" pitchFamily="34" charset="0"/>
                        <a:buChar char="•"/>
                      </a:pPr>
                      <a:r>
                        <a:rPr lang="en-US" sz="1600" dirty="0">
                          <a:solidFill>
                            <a:srgbClr val="323E48"/>
                          </a:solidFill>
                          <a:effectLst/>
                          <a:latin typeface="Futura Medium" panose="020B0602020204020303" pitchFamily="34" charset="-79"/>
                          <a:cs typeface="Futura Medium" panose="020B0602020204020303" pitchFamily="34" charset="-79"/>
                        </a:rPr>
                        <a:t>Access to peer networks, industry experts, and thought leaders</a:t>
                      </a:r>
                    </a:p>
                    <a:p>
                      <a:pPr marL="285750" marR="0" indent="-285750">
                        <a:lnSpc>
                          <a:spcPct val="115000"/>
                        </a:lnSpc>
                        <a:spcBef>
                          <a:spcPts val="600"/>
                        </a:spcBef>
                        <a:spcAft>
                          <a:spcPts val="600"/>
                        </a:spcAft>
                        <a:buSzPct val="150000"/>
                        <a:buFont typeface="Arial" panose="020B0604020202020204" pitchFamily="34" charset="0"/>
                        <a:buChar char="•"/>
                      </a:pPr>
                      <a:r>
                        <a:rPr lang="en-US" sz="1600" dirty="0">
                          <a:solidFill>
                            <a:srgbClr val="323E48"/>
                          </a:solidFill>
                          <a:effectLst/>
                          <a:latin typeface="Futura Medium" panose="020B0602020204020303" pitchFamily="34" charset="-79"/>
                          <a:ea typeface="Arial" panose="020B0604020202020204" pitchFamily="34" charset="0"/>
                          <a:cs typeface="Futura Medium" panose="020B0602020204020303" pitchFamily="34" charset="-79"/>
                        </a:rPr>
                        <a:t>Searchable member directory</a:t>
                      </a:r>
                    </a:p>
                  </a:txBody>
                  <a:tcPr marL="63500" marR="63500" marT="63500" marB="6350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gradFill flip="none" rotWithShape="1">
                      <a:gsLst>
                        <a:gs pos="0">
                          <a:schemeClr val="accent3">
                            <a:lumMod val="40000"/>
                            <a:lumOff val="60000"/>
                          </a:schemeClr>
                        </a:gs>
                        <a:gs pos="100000">
                          <a:schemeClr val="bg1"/>
                        </a:gs>
                      </a:gsLst>
                      <a:lin ang="0" scaled="1"/>
                      <a:tileRect/>
                    </a:gradFill>
                  </a:tcPr>
                </a:tc>
                <a:tc>
                  <a:txBody>
                    <a:bodyPr/>
                    <a:lstStyle/>
                    <a:p>
                      <a:pPr marL="285750" marR="0" indent="-285750">
                        <a:lnSpc>
                          <a:spcPct val="115000"/>
                        </a:lnSpc>
                        <a:spcBef>
                          <a:spcPts val="0"/>
                        </a:spcBef>
                        <a:spcAft>
                          <a:spcPts val="0"/>
                        </a:spcAft>
                        <a:buSzPct val="150000"/>
                        <a:buFont typeface="Arial" panose="020B0604020202020204" pitchFamily="34" charset="0"/>
                        <a:buChar char="•"/>
                      </a:pPr>
                      <a:endParaRPr lang="en-US" sz="1400" dirty="0">
                        <a:solidFill>
                          <a:srgbClr val="323E48"/>
                        </a:solidFill>
                        <a:effectLst/>
                        <a:latin typeface="Futura Medium" panose="020B0602020204020303" pitchFamily="34" charset="-79"/>
                        <a:cs typeface="Futura Medium" panose="020B0602020204020303" pitchFamily="34" charset="-79"/>
                      </a:endParaRPr>
                    </a:p>
                    <a:p>
                      <a:pPr marL="285750" marR="0" indent="-285750">
                        <a:lnSpc>
                          <a:spcPct val="115000"/>
                        </a:lnSpc>
                        <a:spcBef>
                          <a:spcPts val="600"/>
                        </a:spcBef>
                        <a:spcAft>
                          <a:spcPts val="600"/>
                        </a:spcAft>
                        <a:buSzPct val="150000"/>
                        <a:buFont typeface="Arial" panose="020B0604020202020204" pitchFamily="34" charset="0"/>
                        <a:buChar char="•"/>
                      </a:pPr>
                      <a:r>
                        <a:rPr lang="en-US" sz="1600" dirty="0">
                          <a:solidFill>
                            <a:srgbClr val="323E48"/>
                          </a:solidFill>
                          <a:effectLst/>
                          <a:latin typeface="Futura Medium" panose="020B0602020204020303" pitchFamily="34" charset="-79"/>
                          <a:cs typeface="Futura Medium" panose="020B0602020204020303" pitchFamily="34" charset="-79"/>
                        </a:rPr>
                        <a:t>Start-up guides, toolkits, industry reports, journal articles, and more</a:t>
                      </a:r>
                    </a:p>
                    <a:p>
                      <a:pPr marL="285750" marR="0" indent="-285750">
                        <a:lnSpc>
                          <a:spcPct val="115000"/>
                        </a:lnSpc>
                        <a:spcBef>
                          <a:spcPts val="600"/>
                        </a:spcBef>
                        <a:spcAft>
                          <a:spcPts val="600"/>
                        </a:spcAft>
                        <a:buSzPct val="150000"/>
                        <a:buFont typeface="Arial" panose="020B0604020202020204" pitchFamily="34" charset="0"/>
                        <a:buChar char="•"/>
                      </a:pPr>
                      <a:r>
                        <a:rPr lang="en-US" sz="1600" dirty="0">
                          <a:solidFill>
                            <a:srgbClr val="323E48"/>
                          </a:solidFill>
                          <a:effectLst/>
                          <a:latin typeface="Futura Medium" panose="020B0602020204020303" pitchFamily="34" charset="-79"/>
                          <a:cs typeface="Futura Medium" panose="020B0602020204020303" pitchFamily="34" charset="-79"/>
                        </a:rPr>
                        <a:t>Webinar series, operations assistance training, and CME opportunities</a:t>
                      </a:r>
                    </a:p>
                    <a:p>
                      <a:pPr marL="285750" marR="0" indent="-285750">
                        <a:lnSpc>
                          <a:spcPct val="115000"/>
                        </a:lnSpc>
                        <a:spcBef>
                          <a:spcPts val="600"/>
                        </a:spcBef>
                        <a:spcAft>
                          <a:spcPts val="600"/>
                        </a:spcAft>
                        <a:buSzPct val="150000"/>
                        <a:buFont typeface="Arial" panose="020B0604020202020204" pitchFamily="34" charset="0"/>
                        <a:buChar char="•"/>
                      </a:pPr>
                      <a:r>
                        <a:rPr lang="en-US" sz="1600" dirty="0">
                          <a:solidFill>
                            <a:srgbClr val="323E48"/>
                          </a:solidFill>
                          <a:effectLst/>
                          <a:latin typeface="Futura Medium" panose="020B0602020204020303" pitchFamily="34" charset="-79"/>
                          <a:cs typeface="Futura Medium" panose="020B0602020204020303" pitchFamily="34" charset="-79"/>
                        </a:rPr>
                        <a:t>Up-to-date industry-standard best practices, materials and guidelines </a:t>
                      </a:r>
                    </a:p>
                    <a:p>
                      <a:pPr marL="285750" marR="0" indent="-285750">
                        <a:lnSpc>
                          <a:spcPct val="115000"/>
                        </a:lnSpc>
                        <a:spcBef>
                          <a:spcPts val="600"/>
                        </a:spcBef>
                        <a:spcAft>
                          <a:spcPts val="600"/>
                        </a:spcAft>
                        <a:buSzPct val="150000"/>
                        <a:buFont typeface="Arial" panose="020B0604020202020204" pitchFamily="34" charset="0"/>
                        <a:buChar char="•"/>
                      </a:pPr>
                      <a:r>
                        <a:rPr lang="en-US" sz="1600" dirty="0">
                          <a:solidFill>
                            <a:srgbClr val="323E48"/>
                          </a:solidFill>
                          <a:effectLst/>
                          <a:latin typeface="Futura Medium" panose="020B0602020204020303" pitchFamily="34" charset="-79"/>
                          <a:cs typeface="Futura Medium" panose="020B0602020204020303" pitchFamily="34" charset="-79"/>
                        </a:rPr>
                        <a:t>Leadership and speaking opportunities </a:t>
                      </a: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gradFill>
                      <a:gsLst>
                        <a:gs pos="0">
                          <a:schemeClr val="tx2">
                            <a:lumMod val="20000"/>
                            <a:lumOff val="80000"/>
                          </a:schemeClr>
                        </a:gs>
                        <a:gs pos="100000">
                          <a:schemeClr val="bg1"/>
                        </a:gs>
                      </a:gsLst>
                      <a:lin ang="0" scaled="1"/>
                    </a:gradFill>
                  </a:tcPr>
                </a:tc>
                <a:tc>
                  <a:txBody>
                    <a:bodyPr/>
                    <a:lstStyle/>
                    <a:p>
                      <a:pPr marL="285750" marR="0" indent="-285750">
                        <a:lnSpc>
                          <a:spcPct val="115000"/>
                        </a:lnSpc>
                        <a:spcBef>
                          <a:spcPts val="0"/>
                        </a:spcBef>
                        <a:spcAft>
                          <a:spcPts val="0"/>
                        </a:spcAft>
                        <a:buSzPct val="150000"/>
                        <a:buFont typeface="Arial" panose="020B0604020202020204" pitchFamily="34" charset="0"/>
                        <a:buChar char="•"/>
                      </a:pPr>
                      <a:endParaRPr lang="en-US" sz="1400" dirty="0">
                        <a:solidFill>
                          <a:srgbClr val="323E48"/>
                        </a:solidFill>
                        <a:effectLst/>
                        <a:latin typeface="Futura Medium" panose="020B0602020204020303" pitchFamily="34" charset="-79"/>
                        <a:cs typeface="Futura Medium" panose="020B0602020204020303" pitchFamily="34" charset="-79"/>
                      </a:endParaRPr>
                    </a:p>
                    <a:p>
                      <a:pPr marL="285750" marR="0" indent="-285750">
                        <a:lnSpc>
                          <a:spcPct val="115000"/>
                        </a:lnSpc>
                        <a:spcBef>
                          <a:spcPts val="600"/>
                        </a:spcBef>
                        <a:spcAft>
                          <a:spcPts val="600"/>
                        </a:spcAft>
                        <a:buSzPct val="150000"/>
                        <a:buFont typeface="Arial" panose="020B0604020202020204" pitchFamily="34" charset="0"/>
                        <a:buChar char="•"/>
                      </a:pPr>
                      <a:r>
                        <a:rPr lang="en-US" sz="1600" dirty="0">
                          <a:solidFill>
                            <a:srgbClr val="323E48"/>
                          </a:solidFill>
                          <a:effectLst/>
                          <a:latin typeface="Futura Medium" panose="020B0602020204020303" pitchFamily="34" charset="-79"/>
                          <a:cs typeface="Futura Medium" panose="020B0602020204020303" pitchFamily="34" charset="-79"/>
                        </a:rPr>
                        <a:t>Learning Collaboratives developed </a:t>
                      </a:r>
                      <a:br>
                        <a:rPr lang="en-US" sz="1600" dirty="0">
                          <a:solidFill>
                            <a:srgbClr val="323E48"/>
                          </a:solidFill>
                          <a:effectLst/>
                          <a:latin typeface="Futura Medium" panose="020B0602020204020303" pitchFamily="34" charset="-79"/>
                          <a:cs typeface="Futura Medium" panose="020B0602020204020303" pitchFamily="34" charset="-79"/>
                        </a:rPr>
                      </a:br>
                      <a:r>
                        <a:rPr lang="en-US" sz="1600" dirty="0">
                          <a:solidFill>
                            <a:srgbClr val="323E48"/>
                          </a:solidFill>
                          <a:effectLst/>
                          <a:latin typeface="Futura Medium" panose="020B0602020204020303" pitchFamily="34" charset="-79"/>
                          <a:cs typeface="Futura Medium" panose="020B0602020204020303" pitchFamily="34" charset="-79"/>
                        </a:rPr>
                        <a:t>with Harvard Medical School</a:t>
                      </a:r>
                    </a:p>
                    <a:p>
                      <a:pPr marL="285750" marR="0" indent="-285750">
                        <a:lnSpc>
                          <a:spcPct val="115000"/>
                        </a:lnSpc>
                        <a:spcBef>
                          <a:spcPts val="600"/>
                        </a:spcBef>
                        <a:spcAft>
                          <a:spcPts val="600"/>
                        </a:spcAft>
                        <a:buSzPct val="150000"/>
                        <a:buFont typeface="Arial" panose="020B0604020202020204" pitchFamily="34" charset="0"/>
                        <a:buChar char="•"/>
                      </a:pPr>
                      <a:r>
                        <a:rPr lang="en-US" sz="1600" dirty="0">
                          <a:solidFill>
                            <a:srgbClr val="323E48"/>
                          </a:solidFill>
                          <a:effectLst/>
                          <a:latin typeface="Futura Medium" panose="020B0602020204020303" pitchFamily="34" charset="-79"/>
                          <a:cs typeface="Futura Medium" panose="020B0602020204020303" pitchFamily="34" charset="-79"/>
                        </a:rPr>
                        <a:t>Members-only Mini Grant opportunities</a:t>
                      </a:r>
                    </a:p>
                    <a:p>
                      <a:pPr marL="285750" marR="0" indent="-285750">
                        <a:lnSpc>
                          <a:spcPct val="115000"/>
                        </a:lnSpc>
                        <a:spcBef>
                          <a:spcPts val="600"/>
                        </a:spcBef>
                        <a:spcAft>
                          <a:spcPts val="600"/>
                        </a:spcAft>
                        <a:buSzPct val="150000"/>
                        <a:buFont typeface="Arial" panose="020B0604020202020204" pitchFamily="34" charset="0"/>
                        <a:buChar char="•"/>
                      </a:pPr>
                      <a:r>
                        <a:rPr lang="en-US" sz="1600" dirty="0">
                          <a:solidFill>
                            <a:srgbClr val="323E48"/>
                          </a:solidFill>
                          <a:effectLst/>
                          <a:latin typeface="Futura Medium" panose="020B0602020204020303" pitchFamily="34" charset="-79"/>
                          <a:cs typeface="Futura Medium" panose="020B0602020204020303" pitchFamily="34" charset="-79"/>
                        </a:rPr>
                        <a:t>Funding awards offered as part of our strategic partnerships</a:t>
                      </a:r>
                    </a:p>
                    <a:p>
                      <a:pPr marL="285750" marR="0" indent="-285750">
                        <a:lnSpc>
                          <a:spcPct val="115000"/>
                        </a:lnSpc>
                        <a:spcBef>
                          <a:spcPts val="600"/>
                        </a:spcBef>
                        <a:spcAft>
                          <a:spcPts val="600"/>
                        </a:spcAft>
                        <a:buSzPct val="150000"/>
                        <a:buFont typeface="Arial" panose="020B0604020202020204" pitchFamily="34" charset="0"/>
                        <a:buChar char="•"/>
                      </a:pPr>
                      <a:r>
                        <a:rPr lang="en-US" sz="1600" dirty="0">
                          <a:solidFill>
                            <a:srgbClr val="323E48"/>
                          </a:solidFill>
                          <a:effectLst/>
                          <a:latin typeface="Futura Medium" panose="020B0602020204020303" pitchFamily="34" charset="-79"/>
                          <a:cs typeface="Futura Medium" panose="020B0602020204020303" pitchFamily="34" charset="-79"/>
                        </a:rPr>
                        <a:t>Research participation and data benchmarking for mobile </a:t>
                      </a:r>
                      <a:br>
                        <a:rPr lang="en-US" sz="1600" dirty="0">
                          <a:solidFill>
                            <a:srgbClr val="323E48"/>
                          </a:solidFill>
                          <a:effectLst/>
                          <a:latin typeface="Futura Medium" panose="020B0602020204020303" pitchFamily="34" charset="-79"/>
                          <a:cs typeface="Futura Medium" panose="020B0602020204020303" pitchFamily="34" charset="-79"/>
                        </a:rPr>
                      </a:br>
                      <a:r>
                        <a:rPr lang="en-US" sz="1600" dirty="0">
                          <a:solidFill>
                            <a:srgbClr val="323E48"/>
                          </a:solidFill>
                          <a:effectLst/>
                          <a:latin typeface="Futura Medium" panose="020B0602020204020303" pitchFamily="34" charset="-79"/>
                          <a:cs typeface="Futura Medium" panose="020B0602020204020303" pitchFamily="34" charset="-79"/>
                        </a:rPr>
                        <a:t>healthcare programs </a:t>
                      </a:r>
                      <a:br>
                        <a:rPr lang="en-US" sz="1400" dirty="0">
                          <a:solidFill>
                            <a:srgbClr val="323E48"/>
                          </a:solidFill>
                          <a:effectLst/>
                          <a:latin typeface="Futura Medium" panose="020B0602020204020303" pitchFamily="34" charset="-79"/>
                          <a:cs typeface="Futura Medium" panose="020B0602020204020303" pitchFamily="34" charset="-79"/>
                        </a:rPr>
                      </a:br>
                      <a:endParaRPr lang="en-US" sz="1400" dirty="0">
                        <a:solidFill>
                          <a:srgbClr val="323E48"/>
                        </a:solidFill>
                        <a:effectLst/>
                        <a:latin typeface="Futura Medium" panose="020B0602020204020303" pitchFamily="34" charset="-79"/>
                        <a:cs typeface="Futura Medium" panose="020B0602020204020303" pitchFamily="34" charset="-79"/>
                      </a:endParaRPr>
                    </a:p>
                  </a:txBody>
                  <a:tcPr marL="63500" marR="63500" marT="63500" marB="6350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gradFill>
                      <a:gsLst>
                        <a:gs pos="0">
                          <a:schemeClr val="bg1">
                            <a:lumMod val="85000"/>
                          </a:schemeClr>
                        </a:gs>
                        <a:gs pos="100000">
                          <a:schemeClr val="bg1"/>
                        </a:gs>
                      </a:gsLst>
                      <a:lin ang="0" scaled="1"/>
                    </a:gradFill>
                  </a:tcPr>
                </a:tc>
                <a:extLst>
                  <a:ext uri="{0D108BD9-81ED-4DB2-BD59-A6C34878D82A}">
                    <a16:rowId xmlns:a16="http://schemas.microsoft.com/office/drawing/2014/main" val="4042310041"/>
                  </a:ext>
                </a:extLst>
              </a:tr>
            </a:tbl>
          </a:graphicData>
        </a:graphic>
      </p:graphicFrame>
      <p:sp>
        <p:nvSpPr>
          <p:cNvPr id="10" name="TextBox 9">
            <a:extLst>
              <a:ext uri="{FF2B5EF4-FFF2-40B4-BE49-F238E27FC236}">
                <a16:creationId xmlns:a16="http://schemas.microsoft.com/office/drawing/2014/main" id="{CECF053B-9546-ED40-B893-1928FDB00D53}"/>
              </a:ext>
            </a:extLst>
          </p:cNvPr>
          <p:cNvSpPr txBox="1"/>
          <p:nvPr/>
        </p:nvSpPr>
        <p:spPr>
          <a:xfrm>
            <a:off x="9065691" y="6341634"/>
            <a:ext cx="287554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FUTURA MEDIUM" panose="020B0602020204020303" pitchFamily="34" charset="-79"/>
                <a:ea typeface="+mn-ea"/>
                <a:cs typeface="FUTURA MEDIUM" panose="020B0602020204020303" pitchFamily="34" charset="-79"/>
              </a:rPr>
              <a:t>mobilehca.org</a:t>
            </a:r>
          </a:p>
        </p:txBody>
      </p:sp>
      <p:sp>
        <p:nvSpPr>
          <p:cNvPr id="8" name="Content Placeholder 7">
            <a:extLst>
              <a:ext uri="{FF2B5EF4-FFF2-40B4-BE49-F238E27FC236}">
                <a16:creationId xmlns:a16="http://schemas.microsoft.com/office/drawing/2014/main" id="{A4C8CE70-B5AF-4991-9314-B55D6F985FC1}"/>
              </a:ext>
            </a:extLst>
          </p:cNvPr>
          <p:cNvSpPr>
            <a:spLocks noGrp="1"/>
          </p:cNvSpPr>
          <p:nvPr>
            <p:ph sz="half" idx="2"/>
          </p:nvPr>
        </p:nvSpPr>
        <p:spPr>
          <a:xfrm>
            <a:off x="300913" y="60161"/>
            <a:ext cx="11640326" cy="1239252"/>
          </a:xfrm>
        </p:spPr>
        <p:txBody>
          <a:bodyPr anchor="ctr">
            <a:normAutofit/>
          </a:bodyPr>
          <a:lstStyle/>
          <a:p>
            <a:pPr marL="0" indent="0">
              <a:spcBef>
                <a:spcPts val="0"/>
              </a:spcBef>
              <a:buNone/>
              <a:defRPr/>
            </a:pPr>
            <a:r>
              <a:rPr kumimoji="0" lang="en-US" sz="2700" b="1" u="none" strike="noStrike" kern="1200" cap="none" spc="0" normalizeH="0" baseline="0" noProof="0" dirty="0">
                <a:ln>
                  <a:noFill/>
                </a:ln>
                <a:solidFill>
                  <a:schemeClr val="bg1"/>
                </a:solidFill>
                <a:effectLst/>
                <a:uLnTx/>
                <a:uFillTx/>
                <a:latin typeface="Futura" panose="020B0602020204020303" pitchFamily="34" charset="-79"/>
                <a:cs typeface="Futura" panose="020B0602020204020303" pitchFamily="34" charset="-79"/>
              </a:rPr>
              <a:t>We provide our members and the broader mobile healthcare community with </a:t>
            </a:r>
            <a:r>
              <a:rPr kumimoji="0" lang="en-US" sz="2700" b="1" u="none" strike="noStrike" kern="1200" cap="none" spc="0" normalizeH="0" baseline="0" noProof="0" dirty="0">
                <a:ln>
                  <a:noFill/>
                </a:ln>
                <a:solidFill>
                  <a:srgbClr val="323E48"/>
                </a:solidFill>
                <a:effectLst/>
                <a:uLnTx/>
                <a:uFillTx/>
                <a:latin typeface="Futura" panose="020B0602020204020303" pitchFamily="34" charset="-79"/>
                <a:cs typeface="Futura" panose="020B0602020204020303" pitchFamily="34" charset="-79"/>
              </a:rPr>
              <a:t>resources, tools, and solutions </a:t>
            </a:r>
            <a:r>
              <a:rPr kumimoji="0" lang="en-US" sz="2700" b="1" u="none" strike="noStrike" kern="1200" cap="none" spc="0" normalizeH="0" baseline="0" noProof="0" dirty="0">
                <a:ln>
                  <a:noFill/>
                </a:ln>
                <a:solidFill>
                  <a:schemeClr val="bg1"/>
                </a:solidFill>
                <a:effectLst/>
                <a:uLnTx/>
                <a:uFillTx/>
                <a:latin typeface="Futura" panose="020B0602020204020303" pitchFamily="34" charset="-79"/>
                <a:cs typeface="Futura" panose="020B0602020204020303" pitchFamily="34" charset="-79"/>
              </a:rPr>
              <a:t>that include:</a:t>
            </a:r>
          </a:p>
        </p:txBody>
      </p:sp>
    </p:spTree>
    <p:extLst>
      <p:ext uri="{BB962C8B-B14F-4D97-AF65-F5344CB8AC3E}">
        <p14:creationId xmlns:p14="http://schemas.microsoft.com/office/powerpoint/2010/main" val="2562249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C159A9-4894-1F55-7CD5-79F02AD6347D}"/>
              </a:ext>
            </a:extLst>
          </p:cNvPr>
          <p:cNvSpPr/>
          <p:nvPr/>
        </p:nvSpPr>
        <p:spPr>
          <a:xfrm>
            <a:off x="0" y="1"/>
            <a:ext cx="12192000" cy="1200150"/>
          </a:xfrm>
          <a:prstGeom prst="rect">
            <a:avLst/>
          </a:prstGeom>
          <a:solidFill>
            <a:srgbClr val="00B0D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Content Placeholder 7">
            <a:extLst>
              <a:ext uri="{FF2B5EF4-FFF2-40B4-BE49-F238E27FC236}">
                <a16:creationId xmlns:a16="http://schemas.microsoft.com/office/drawing/2014/main" id="{DE40E919-B8B2-4E2A-81A1-126C17148EA6}"/>
              </a:ext>
            </a:extLst>
          </p:cNvPr>
          <p:cNvSpPr txBox="1">
            <a:spLocks/>
          </p:cNvSpPr>
          <p:nvPr/>
        </p:nvSpPr>
        <p:spPr>
          <a:xfrm>
            <a:off x="6250304" y="5296144"/>
            <a:ext cx="7266349" cy="1326243"/>
          </a:xfrm>
          <a:prstGeom prst="rect">
            <a:avLst/>
          </a:prstGeom>
          <a:effectLst>
            <a:outerShdw blurRad="50800" dist="38100" algn="l" rotWithShape="0">
              <a:prstClr val="black">
                <a:alpha val="40000"/>
              </a:prstClr>
            </a:outerShdw>
          </a:effectLst>
        </p:spPr>
        <p:txBody>
          <a:bodyPr/>
          <a:lstStyle>
            <a:lvl1pPr marL="0" indent="0" algn="l" defTabSz="457200" rtl="0" eaLnBrk="1" latinLnBrk="0" hangingPunct="1">
              <a:spcBef>
                <a:spcPts val="500"/>
              </a:spcBef>
              <a:buFont typeface="Arial"/>
              <a:buNone/>
              <a:defRPr sz="3200" kern="1200">
                <a:solidFill>
                  <a:schemeClr val="tx1"/>
                </a:solidFill>
                <a:latin typeface="+mn-lt"/>
                <a:ea typeface="+mn-ea"/>
                <a:cs typeface="+mn-cs"/>
              </a:defRPr>
            </a:lvl1pPr>
            <a:lvl2pPr marL="457200" indent="-228600" algn="l" defTabSz="457200" rtl="0" eaLnBrk="1" latinLnBrk="0" hangingPunct="1">
              <a:spcBef>
                <a:spcPts val="0"/>
              </a:spcBef>
              <a:buFont typeface="Arial"/>
              <a:buChar char="•"/>
              <a:defRPr sz="2800" kern="1200">
                <a:solidFill>
                  <a:schemeClr val="tx1"/>
                </a:solidFill>
                <a:latin typeface="+mn-lt"/>
                <a:ea typeface="+mn-ea"/>
                <a:cs typeface="+mn-cs"/>
              </a:defRPr>
            </a:lvl2pPr>
            <a:lvl3pPr marL="685800" indent="-228600" algn="l" defTabSz="457200" rtl="0" eaLnBrk="1" latinLnBrk="0" hangingPunct="1">
              <a:spcBef>
                <a:spcPts val="0"/>
              </a:spcBef>
              <a:buFont typeface="Arial"/>
              <a:buChar char="•"/>
              <a:defRPr sz="2800" kern="1200">
                <a:solidFill>
                  <a:schemeClr val="tx1"/>
                </a:solidFill>
                <a:latin typeface="+mn-lt"/>
                <a:ea typeface="+mn-ea"/>
                <a:cs typeface="+mn-cs"/>
              </a:defRPr>
            </a:lvl3pPr>
            <a:lvl4pPr marL="914400" indent="-228600" algn="l" defTabSz="457200" rtl="0" eaLnBrk="1" latinLnBrk="0" hangingPunct="1">
              <a:spcBef>
                <a:spcPts val="0"/>
              </a:spcBef>
              <a:buFont typeface="Arial"/>
              <a:buChar char="•"/>
              <a:defRPr sz="2800" kern="1200">
                <a:solidFill>
                  <a:schemeClr val="tx1"/>
                </a:solidFill>
                <a:latin typeface="+mn-lt"/>
                <a:ea typeface="+mn-ea"/>
                <a:cs typeface="+mn-cs"/>
              </a:defRPr>
            </a:lvl4pPr>
            <a:lvl5pPr marL="1143000" indent="-228600" algn="l" defTabSz="457200" rtl="0" eaLnBrk="1" latinLnBrk="0" hangingPunct="1">
              <a:spcBef>
                <a:spcPts val="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500"/>
              </a:spcBef>
              <a:spcAft>
                <a:spcPts val="0"/>
              </a:spcAft>
              <a:buClrTx/>
              <a:buSzTx/>
              <a:buFont typeface="Arial"/>
              <a:buNone/>
              <a:tabLst/>
              <a:defRPr/>
            </a:pPr>
            <a:endParaRPr kumimoji="0" lang="en-US" altLang="en-US" sz="2400" b="0" i="0" u="none" strike="noStrike" kern="1200" cap="none" spc="0" normalizeH="0" baseline="0" noProof="0" dirty="0">
              <a:ln>
                <a:noFill/>
              </a:ln>
              <a:solidFill>
                <a:srgbClr val="FFFFFF"/>
              </a:solidFill>
              <a:effectLst/>
              <a:uLnTx/>
              <a:uFillTx/>
              <a:latin typeface="Calibri"/>
              <a:ea typeface="ＭＳ Ｐゴシック" pitchFamily="34" charset="-128"/>
              <a:cs typeface="+mn-cs"/>
            </a:endParaRPr>
          </a:p>
        </p:txBody>
      </p:sp>
      <p:sp>
        <p:nvSpPr>
          <p:cNvPr id="5" name="Text Placeholder 1">
            <a:extLst>
              <a:ext uri="{FF2B5EF4-FFF2-40B4-BE49-F238E27FC236}">
                <a16:creationId xmlns:a16="http://schemas.microsoft.com/office/drawing/2014/main" id="{2C1BED18-9500-4A20-8DA2-7EFC65B65F53}"/>
              </a:ext>
            </a:extLst>
          </p:cNvPr>
          <p:cNvSpPr txBox="1">
            <a:spLocks/>
          </p:cNvSpPr>
          <p:nvPr/>
        </p:nvSpPr>
        <p:spPr>
          <a:xfrm>
            <a:off x="250760" y="1506297"/>
            <a:ext cx="5999543" cy="4214666"/>
          </a:xfrm>
          <a:prstGeom prst="rect">
            <a:avLst/>
          </a:prstGeom>
        </p:spPr>
        <p:txBody>
          <a:bodyPr/>
          <a:lstStyle>
            <a:lvl1pPr marL="342906" indent="-342906" algn="l" defTabSz="457208" rtl="0" eaLnBrk="1" latinLnBrk="0" hangingPunct="1">
              <a:spcBef>
                <a:spcPct val="20000"/>
              </a:spcBef>
              <a:buFont typeface="Arial"/>
              <a:buChar char="•"/>
              <a:defRPr sz="3200" kern="1200">
                <a:solidFill>
                  <a:schemeClr val="tx1"/>
                </a:solidFill>
                <a:latin typeface="+mn-lt"/>
                <a:ea typeface="+mn-ea"/>
                <a:cs typeface="+mn-cs"/>
              </a:defRPr>
            </a:lvl1pPr>
            <a:lvl2pPr marL="742962" indent="-285755" algn="l" defTabSz="457208" rtl="0" eaLnBrk="1" latinLnBrk="0" hangingPunct="1">
              <a:spcBef>
                <a:spcPct val="20000"/>
              </a:spcBef>
              <a:buFont typeface="Arial"/>
              <a:buChar char="–"/>
              <a:defRPr sz="2800" kern="1200">
                <a:solidFill>
                  <a:schemeClr val="tx1"/>
                </a:solidFill>
                <a:latin typeface="+mn-lt"/>
                <a:ea typeface="+mn-ea"/>
                <a:cs typeface="+mn-cs"/>
              </a:defRPr>
            </a:lvl2pPr>
            <a:lvl3pPr marL="1143019" indent="-228604" algn="l" defTabSz="457208" rtl="0" eaLnBrk="1" latinLnBrk="0" hangingPunct="1">
              <a:spcBef>
                <a:spcPct val="20000"/>
              </a:spcBef>
              <a:buFont typeface="Arial"/>
              <a:buChar char="•"/>
              <a:defRPr sz="2400" kern="1200">
                <a:solidFill>
                  <a:schemeClr val="tx1"/>
                </a:solidFill>
                <a:latin typeface="+mn-lt"/>
                <a:ea typeface="+mn-ea"/>
                <a:cs typeface="+mn-cs"/>
              </a:defRPr>
            </a:lvl3pPr>
            <a:lvl4pPr marL="1600227" indent="-228604" algn="l" defTabSz="457208" rtl="0" eaLnBrk="1" latinLnBrk="0" hangingPunct="1">
              <a:spcBef>
                <a:spcPct val="20000"/>
              </a:spcBef>
              <a:buFont typeface="Arial"/>
              <a:buChar char="–"/>
              <a:defRPr sz="2000" kern="1200">
                <a:solidFill>
                  <a:schemeClr val="tx1"/>
                </a:solidFill>
                <a:latin typeface="+mn-lt"/>
                <a:ea typeface="+mn-ea"/>
                <a:cs typeface="+mn-cs"/>
              </a:defRPr>
            </a:lvl4pPr>
            <a:lvl5pPr marL="2057434" indent="-228604" algn="l" defTabSz="457208" rtl="0" eaLnBrk="1" latinLnBrk="0" hangingPunct="1">
              <a:spcBef>
                <a:spcPct val="20000"/>
              </a:spcBef>
              <a:buFont typeface="Arial"/>
              <a:buChar char="»"/>
              <a:defRPr sz="2000" kern="1200">
                <a:solidFill>
                  <a:schemeClr val="tx1"/>
                </a:solidFill>
                <a:latin typeface="+mn-lt"/>
                <a:ea typeface="+mn-ea"/>
                <a:cs typeface="+mn-cs"/>
              </a:defRPr>
            </a:lvl5pPr>
            <a:lvl6pPr marL="2514642" indent="-228604" algn="l" defTabSz="457208" rtl="0" eaLnBrk="1" latinLnBrk="0" hangingPunct="1">
              <a:spcBef>
                <a:spcPct val="20000"/>
              </a:spcBef>
              <a:buFont typeface="Arial"/>
              <a:buChar char="•"/>
              <a:defRPr sz="2000" kern="1200">
                <a:solidFill>
                  <a:schemeClr val="tx1"/>
                </a:solidFill>
                <a:latin typeface="+mn-lt"/>
                <a:ea typeface="+mn-ea"/>
                <a:cs typeface="+mn-cs"/>
              </a:defRPr>
            </a:lvl6pPr>
            <a:lvl7pPr marL="2971849" indent="-228604" algn="l" defTabSz="457208" rtl="0" eaLnBrk="1" latinLnBrk="0" hangingPunct="1">
              <a:spcBef>
                <a:spcPct val="20000"/>
              </a:spcBef>
              <a:buFont typeface="Arial"/>
              <a:buChar char="•"/>
              <a:defRPr sz="2000" kern="1200">
                <a:solidFill>
                  <a:schemeClr val="tx1"/>
                </a:solidFill>
                <a:latin typeface="+mn-lt"/>
                <a:ea typeface="+mn-ea"/>
                <a:cs typeface="+mn-cs"/>
              </a:defRPr>
            </a:lvl7pPr>
            <a:lvl8pPr marL="3429057" indent="-228604" algn="l" defTabSz="457208" rtl="0" eaLnBrk="1" latinLnBrk="0" hangingPunct="1">
              <a:spcBef>
                <a:spcPct val="20000"/>
              </a:spcBef>
              <a:buFont typeface="Arial"/>
              <a:buChar char="•"/>
              <a:defRPr sz="2000" kern="1200">
                <a:solidFill>
                  <a:schemeClr val="tx1"/>
                </a:solidFill>
                <a:latin typeface="+mn-lt"/>
                <a:ea typeface="+mn-ea"/>
                <a:cs typeface="+mn-cs"/>
              </a:defRPr>
            </a:lvl8pPr>
            <a:lvl9pPr marL="3886265" indent="-228604" algn="l" defTabSz="457208"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8"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srgbClr val="00B0DD"/>
                </a:solidFill>
                <a:effectLst/>
                <a:uLnTx/>
                <a:uFillTx/>
                <a:latin typeface="Futura Heavy" pitchFamily="2" charset="0"/>
                <a:ea typeface="Times New Roman" panose="02020603050405020304" pitchFamily="18" charset="0"/>
                <a:cs typeface="Times New Roman" panose="02020603050405020304" pitchFamily="18" charset="0"/>
              </a:rPr>
              <a:t>Equity</a:t>
            </a:r>
            <a:r>
              <a:rPr kumimoji="0" lang="en-US" sz="2800" b="1" i="0" u="none" strike="noStrike" kern="1200" cap="none" spc="0" normalizeH="0" baseline="0" noProof="0" dirty="0">
                <a:ln>
                  <a:noFill/>
                </a:ln>
                <a:solidFill>
                  <a:srgbClr val="00B0DD"/>
                </a:solidFill>
                <a:effectLst/>
                <a:uLnTx/>
                <a:uFillTx/>
                <a:latin typeface="Futura Regular"/>
                <a:ea typeface="Times New Roman" panose="02020603050405020304" pitchFamily="18" charset="0"/>
                <a:cs typeface="Times New Roman" panose="02020603050405020304" pitchFamily="18" charset="0"/>
              </a:rPr>
              <a:t> </a:t>
            </a:r>
          </a:p>
          <a:p>
            <a:pPr marL="0" marR="0" lvl="0" indent="0" algn="l" defTabSz="457208" rtl="0" eaLnBrk="1" fontAlgn="auto" latinLnBrk="0" hangingPunct="1">
              <a:lnSpc>
                <a:spcPct val="100000"/>
              </a:lnSpc>
              <a:spcBef>
                <a:spcPts val="0"/>
              </a:spcBef>
              <a:spcAft>
                <a:spcPts val="0"/>
              </a:spcAft>
              <a:buClrTx/>
              <a:buSzTx/>
              <a:buFont typeface="Arial"/>
              <a:buNone/>
              <a:tabLst/>
              <a:defRPr/>
            </a:pPr>
            <a:endParaRPr kumimoji="0" lang="en-US" sz="800" b="1" i="0" u="none" strike="noStrike" kern="1200" cap="none" spc="0" normalizeH="0" baseline="0" noProof="0" dirty="0">
              <a:ln>
                <a:noFill/>
              </a:ln>
              <a:solidFill>
                <a:srgbClr val="00B0DD"/>
              </a:solidFill>
              <a:effectLst/>
              <a:uLnTx/>
              <a:uFillTx/>
              <a:latin typeface="Futura Regular"/>
              <a:ea typeface="Times New Roman" panose="02020603050405020304" pitchFamily="18" charset="0"/>
              <a:cs typeface="Times New Roman" panose="02020603050405020304" pitchFamily="18" charset="0"/>
            </a:endParaRPr>
          </a:p>
          <a:p>
            <a:pPr marL="0" marR="0" lvl="0" indent="0" algn="l" defTabSz="457208"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323E48"/>
                </a:solidFill>
                <a:effectLst/>
                <a:uLnTx/>
                <a:uFillTx/>
                <a:latin typeface="Futura Regular"/>
                <a:ea typeface="Times New Roman" panose="02020603050405020304" pitchFamily="18" charset="0"/>
                <a:cs typeface="Times New Roman" panose="02020603050405020304" pitchFamily="18" charset="0"/>
              </a:rPr>
              <a:t>Mobile clinics advance health </a:t>
            </a:r>
            <a:r>
              <a:rPr kumimoji="0" lang="en-US" sz="2000" b="0" i="1" u="none" strike="noStrike" kern="1200" cap="none" spc="0" normalizeH="0" baseline="0" noProof="0" dirty="0">
                <a:ln>
                  <a:noFill/>
                </a:ln>
                <a:solidFill>
                  <a:srgbClr val="00B0DD"/>
                </a:solidFill>
                <a:effectLst/>
                <a:uLnTx/>
                <a:uFillTx/>
                <a:latin typeface="Futura Medium" pitchFamily="2" charset="0"/>
                <a:ea typeface="+mn-ea"/>
                <a:cs typeface="+mn-cs"/>
              </a:rPr>
              <a:t>equity</a:t>
            </a:r>
            <a:r>
              <a:rPr kumimoji="0" lang="en-US" sz="2000" b="0" i="0" u="none" strike="noStrike" kern="1200" cap="none" spc="0" normalizeH="0" baseline="0" noProof="0" dirty="0">
                <a:ln>
                  <a:noFill/>
                </a:ln>
                <a:solidFill>
                  <a:srgbClr val="222222"/>
                </a:solidFill>
                <a:effectLst/>
                <a:uLnTx/>
                <a:uFillTx/>
                <a:latin typeface="Futura Regular"/>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Futura Regular"/>
              <a:ea typeface="Calibri" panose="020F0502020204030204" pitchFamily="34" charset="0"/>
              <a:cs typeface="Times New Roman" panose="02020603050405020304" pitchFamily="18" charset="0"/>
            </a:endParaRPr>
          </a:p>
          <a:p>
            <a:pPr marL="0" marR="0" lvl="0" indent="0" algn="l" defTabSz="457208"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000000"/>
              </a:solidFill>
              <a:effectLst/>
              <a:uLnTx/>
              <a:uFillTx/>
              <a:latin typeface="Futura Regular"/>
              <a:ea typeface="Times New Roman" panose="02020603050405020304" pitchFamily="18" charset="0"/>
              <a:cs typeface="Times New Roman" panose="02020603050405020304" pitchFamily="18" charset="0"/>
            </a:endParaRPr>
          </a:p>
          <a:p>
            <a:pPr marL="0" marR="0" lvl="0" indent="0" algn="l" defTabSz="457208"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srgbClr val="00B0DD"/>
                </a:solidFill>
                <a:effectLst/>
                <a:uLnTx/>
                <a:uFillTx/>
                <a:latin typeface="Futura Heavy" pitchFamily="2" charset="0"/>
                <a:ea typeface="Times New Roman" panose="02020603050405020304" pitchFamily="18" charset="0"/>
                <a:cs typeface="Times New Roman" panose="02020603050405020304" pitchFamily="18" charset="0"/>
              </a:rPr>
              <a:t>Trust </a:t>
            </a:r>
          </a:p>
          <a:p>
            <a:pPr marL="0" marR="0" lvl="0" indent="0" algn="l" defTabSz="457208" rtl="0" eaLnBrk="1" fontAlgn="auto" latinLnBrk="0" hangingPunct="1">
              <a:lnSpc>
                <a:spcPct val="100000"/>
              </a:lnSpc>
              <a:spcBef>
                <a:spcPts val="0"/>
              </a:spcBef>
              <a:spcAft>
                <a:spcPts val="0"/>
              </a:spcAft>
              <a:buClrTx/>
              <a:buSzTx/>
              <a:buFont typeface="Arial"/>
              <a:buNone/>
              <a:tabLst/>
              <a:defRPr/>
            </a:pPr>
            <a:endParaRPr kumimoji="0" lang="en-US" sz="800" b="1" i="0" u="none" strike="noStrike" kern="1200" cap="none" spc="0" normalizeH="0" baseline="0" noProof="0" dirty="0">
              <a:ln>
                <a:noFill/>
              </a:ln>
              <a:solidFill>
                <a:srgbClr val="00B0DD"/>
              </a:solidFill>
              <a:effectLst/>
              <a:uLnTx/>
              <a:uFillTx/>
              <a:latin typeface="Futura Regular"/>
              <a:ea typeface="Times New Roman" panose="02020603050405020304" pitchFamily="18" charset="0"/>
              <a:cs typeface="Times New Roman" panose="02020603050405020304" pitchFamily="18" charset="0"/>
            </a:endParaRPr>
          </a:p>
          <a:p>
            <a:pPr marL="0" marR="0" lvl="0" indent="0" algn="l" defTabSz="457208"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323E48"/>
                </a:solidFill>
                <a:effectLst/>
                <a:uLnTx/>
                <a:uFillTx/>
                <a:latin typeface="Futura Regular"/>
                <a:ea typeface="Times New Roman" panose="02020603050405020304" pitchFamily="18" charset="0"/>
                <a:cs typeface="Times New Roman" panose="02020603050405020304" pitchFamily="18" charset="0"/>
              </a:rPr>
              <a:t>Mobile clinics are </a:t>
            </a:r>
            <a:r>
              <a:rPr kumimoji="0" lang="en-US" sz="2000" b="0" i="1" u="none" strike="noStrike" kern="1200" cap="none" spc="0" normalizeH="0" baseline="0" noProof="0" dirty="0">
                <a:ln>
                  <a:noFill/>
                </a:ln>
                <a:solidFill>
                  <a:srgbClr val="00B0DD"/>
                </a:solidFill>
                <a:effectLst/>
                <a:uLnTx/>
                <a:uFillTx/>
                <a:latin typeface="Futura Regular"/>
                <a:ea typeface="+mn-ea"/>
                <a:cs typeface="+mn-cs"/>
              </a:rPr>
              <a:t>trusted</a:t>
            </a:r>
            <a:r>
              <a:rPr kumimoji="0" lang="en-US" sz="2000" b="0" i="0" u="none" strike="noStrike" kern="1200" cap="none" spc="0" normalizeH="0" baseline="0" noProof="0" dirty="0">
                <a:ln>
                  <a:noFill/>
                </a:ln>
                <a:solidFill>
                  <a:srgbClr val="222222"/>
                </a:solidFill>
                <a:effectLst/>
                <a:uLnTx/>
                <a:uFillTx/>
                <a:latin typeface="Futura Regular"/>
                <a:ea typeface="+mn-ea"/>
                <a:cs typeface="Times New Roman" panose="02020603050405020304" pitchFamily="18" charset="0"/>
              </a:rPr>
              <a:t> </a:t>
            </a:r>
            <a:r>
              <a:rPr kumimoji="0" lang="en-US" sz="2000" b="0" i="0" u="none" strike="noStrike" kern="1200" cap="none" spc="0" normalizeH="0" baseline="0" noProof="0" dirty="0">
                <a:ln>
                  <a:noFill/>
                </a:ln>
                <a:solidFill>
                  <a:srgbClr val="323E48"/>
                </a:solidFill>
                <a:effectLst/>
                <a:uLnTx/>
                <a:uFillTx/>
                <a:latin typeface="Futura Regular"/>
                <a:ea typeface="Times New Roman" panose="02020603050405020304" pitchFamily="18" charset="0"/>
                <a:cs typeface="Times New Roman" panose="02020603050405020304" pitchFamily="18" charset="0"/>
              </a:rPr>
              <a:t>providers of care and information.</a:t>
            </a:r>
            <a:endParaRPr kumimoji="0" lang="en-US" sz="2000" b="0" i="0" u="none" strike="noStrike" kern="1200" cap="none" spc="0" normalizeH="0" baseline="0" noProof="0" dirty="0">
              <a:ln>
                <a:noFill/>
              </a:ln>
              <a:solidFill>
                <a:srgbClr val="323E48"/>
              </a:solidFill>
              <a:effectLst/>
              <a:uLnTx/>
              <a:uFillTx/>
              <a:latin typeface="Futura Regular"/>
              <a:ea typeface="Calibri" panose="020F0502020204030204" pitchFamily="34" charset="0"/>
              <a:cs typeface="Times New Roman" panose="02020603050405020304" pitchFamily="18" charset="0"/>
            </a:endParaRPr>
          </a:p>
          <a:p>
            <a:pPr marL="0" marR="0" lvl="0" indent="0" algn="l" defTabSz="457208" rtl="0" eaLnBrk="1" fontAlgn="base" latinLnBrk="0" hangingPunct="1">
              <a:lnSpc>
                <a:spcPct val="100000"/>
              </a:lnSpc>
              <a:spcBef>
                <a:spcPts val="0"/>
              </a:spcBef>
              <a:spcAft>
                <a:spcPts val="0"/>
              </a:spcAft>
              <a:buClrTx/>
              <a:buSzPts val="1000"/>
              <a:buFont typeface="Arial"/>
              <a:buNone/>
              <a:tabLst>
                <a:tab pos="457200" algn="l"/>
              </a:tabLst>
              <a:defRPr/>
            </a:pPr>
            <a:endParaRPr kumimoji="0" lang="en-US" sz="2000" b="0" i="0" u="none" strike="noStrike" kern="1200" cap="none" spc="0" normalizeH="0" baseline="0" noProof="0" dirty="0">
              <a:ln>
                <a:noFill/>
              </a:ln>
              <a:solidFill>
                <a:srgbClr val="000000"/>
              </a:solidFill>
              <a:effectLst/>
              <a:uLnTx/>
              <a:uFillTx/>
              <a:latin typeface="Futura Regular"/>
              <a:ea typeface="Times New Roman" panose="02020603050405020304" pitchFamily="18" charset="0"/>
              <a:cs typeface="Times New Roman" panose="02020603050405020304" pitchFamily="18" charset="0"/>
            </a:endParaRPr>
          </a:p>
          <a:p>
            <a:pPr marL="0" marR="0" lvl="0" indent="0" algn="l" defTabSz="457208" rtl="0" eaLnBrk="1" fontAlgn="base" latinLnBrk="0" hangingPunct="1">
              <a:lnSpc>
                <a:spcPct val="100000"/>
              </a:lnSpc>
              <a:spcBef>
                <a:spcPts val="0"/>
              </a:spcBef>
              <a:spcAft>
                <a:spcPts val="0"/>
              </a:spcAft>
              <a:buClrTx/>
              <a:buSzPts val="1000"/>
              <a:buFont typeface="Arial"/>
              <a:buNone/>
              <a:tabLst>
                <a:tab pos="457200" algn="l"/>
              </a:tabLst>
              <a:defRPr/>
            </a:pPr>
            <a:r>
              <a:rPr kumimoji="0" lang="en-US" sz="2800" b="1" i="0" u="none" strike="noStrike" kern="1200" cap="none" spc="0" normalizeH="0" baseline="0" noProof="0" dirty="0">
                <a:ln>
                  <a:noFill/>
                </a:ln>
                <a:solidFill>
                  <a:srgbClr val="00B0DD"/>
                </a:solidFill>
                <a:effectLst/>
                <a:uLnTx/>
                <a:uFillTx/>
                <a:latin typeface="Futura Heavy" pitchFamily="2" charset="0"/>
                <a:ea typeface="+mn-ea"/>
                <a:cs typeface="+mn-cs"/>
              </a:rPr>
              <a:t>Access</a:t>
            </a:r>
          </a:p>
          <a:p>
            <a:pPr marL="0" marR="0" lvl="0" indent="0" algn="l" defTabSz="457208" rtl="0" eaLnBrk="1" fontAlgn="base" latinLnBrk="0" hangingPunct="1">
              <a:lnSpc>
                <a:spcPct val="100000"/>
              </a:lnSpc>
              <a:spcBef>
                <a:spcPts val="0"/>
              </a:spcBef>
              <a:spcAft>
                <a:spcPts val="0"/>
              </a:spcAft>
              <a:buClrTx/>
              <a:buSzPts val="1000"/>
              <a:buFont typeface="Arial"/>
              <a:buNone/>
              <a:tabLst>
                <a:tab pos="457200" algn="l"/>
              </a:tabLst>
              <a:defRPr/>
            </a:pPr>
            <a:r>
              <a:rPr kumimoji="0" lang="en-US" sz="800" b="1" i="0" u="none" strike="noStrike" kern="1200" cap="none" spc="0" normalizeH="0" baseline="0" noProof="0" dirty="0">
                <a:ln>
                  <a:noFill/>
                </a:ln>
                <a:solidFill>
                  <a:srgbClr val="333333"/>
                </a:solidFill>
                <a:effectLst/>
                <a:uLnTx/>
                <a:uFillTx/>
                <a:latin typeface="Futura Regular"/>
                <a:ea typeface="+mn-ea"/>
                <a:cs typeface="+mn-cs"/>
              </a:rPr>
              <a:t> </a:t>
            </a:r>
            <a:endParaRPr kumimoji="0" lang="en-US" sz="800" b="1" i="0" u="none" strike="noStrike" kern="1200" cap="none" spc="0" normalizeH="0" baseline="0" noProof="0" dirty="0">
              <a:ln>
                <a:noFill/>
              </a:ln>
              <a:solidFill>
                <a:srgbClr val="000000"/>
              </a:solidFill>
              <a:effectLst/>
              <a:uLnTx/>
              <a:uFillTx/>
              <a:latin typeface="Futura Regular"/>
              <a:ea typeface="Times New Roman" panose="02020603050405020304" pitchFamily="18" charset="0"/>
              <a:cs typeface="Times New Roman" panose="02020603050405020304" pitchFamily="18" charset="0"/>
            </a:endParaRPr>
          </a:p>
          <a:p>
            <a:pPr marL="0" marR="0" lvl="0" indent="0" algn="l" defTabSz="457208" rtl="0" eaLnBrk="1" fontAlgn="base" latinLnBrk="0" hangingPunct="1">
              <a:lnSpc>
                <a:spcPct val="100000"/>
              </a:lnSpc>
              <a:spcBef>
                <a:spcPts val="0"/>
              </a:spcBef>
              <a:spcAft>
                <a:spcPts val="0"/>
              </a:spcAft>
              <a:buClrTx/>
              <a:buSzPts val="1000"/>
              <a:buFont typeface="Arial"/>
              <a:buNone/>
              <a:tabLst>
                <a:tab pos="457200" algn="l"/>
              </a:tabLst>
              <a:defRPr/>
            </a:pPr>
            <a:r>
              <a:rPr kumimoji="0" lang="en-US" sz="2000" b="0" i="0" u="none" strike="noStrike" kern="1200" cap="none" spc="0" normalizeH="0" baseline="0" noProof="0" dirty="0">
                <a:ln>
                  <a:noFill/>
                </a:ln>
                <a:solidFill>
                  <a:srgbClr val="323E48"/>
                </a:solidFill>
                <a:effectLst/>
                <a:uLnTx/>
                <a:uFillTx/>
                <a:latin typeface="Futura Regular"/>
                <a:ea typeface="Times New Roman" panose="02020603050405020304" pitchFamily="18" charset="0"/>
                <a:cs typeface="Times New Roman" panose="02020603050405020304" pitchFamily="18" charset="0"/>
              </a:rPr>
              <a:t>Mobile clinics meet people where they are and improve </a:t>
            </a:r>
            <a:r>
              <a:rPr kumimoji="0" lang="en-US" sz="2000" b="0" i="1" u="none" strike="noStrike" kern="1200" cap="none" spc="0" normalizeH="0" baseline="0" noProof="0" dirty="0">
                <a:ln>
                  <a:noFill/>
                </a:ln>
                <a:solidFill>
                  <a:srgbClr val="00B0DD"/>
                </a:solidFill>
                <a:effectLst/>
                <a:uLnTx/>
                <a:uFillTx/>
                <a:latin typeface="Futura Medium" pitchFamily="2" charset="0"/>
                <a:ea typeface="+mn-ea"/>
                <a:cs typeface="+mn-cs"/>
              </a:rPr>
              <a:t>access</a:t>
            </a:r>
            <a:r>
              <a:rPr kumimoji="0" lang="en-US" sz="2000" b="0" i="0" u="none" strike="noStrike" kern="1200" cap="none" spc="0" normalizeH="0" baseline="0" noProof="0" dirty="0">
                <a:ln>
                  <a:noFill/>
                </a:ln>
                <a:solidFill>
                  <a:srgbClr val="0070C0"/>
                </a:solidFill>
                <a:effectLst/>
                <a:uLnTx/>
                <a:uFillTx/>
                <a:latin typeface="Futura Regular"/>
                <a:ea typeface="+mn-ea"/>
                <a:cs typeface="+mn-cs"/>
              </a:rPr>
              <a:t> </a:t>
            </a:r>
            <a:r>
              <a:rPr kumimoji="0" lang="en-US" sz="2000" b="0" i="0" u="none" strike="noStrike" kern="1200" cap="none" spc="0" normalizeH="0" baseline="0" noProof="0" dirty="0">
                <a:ln>
                  <a:noFill/>
                </a:ln>
                <a:solidFill>
                  <a:srgbClr val="323E48"/>
                </a:solidFill>
                <a:effectLst/>
                <a:uLnTx/>
                <a:uFillTx/>
                <a:latin typeface="Futura Regular"/>
                <a:ea typeface="Times New Roman" panose="02020603050405020304" pitchFamily="18" charset="0"/>
                <a:cs typeface="Times New Roman" panose="02020603050405020304" pitchFamily="18" charset="0"/>
              </a:rPr>
              <a:t>to convenient, timely, quality care.</a:t>
            </a:r>
            <a:endParaRPr kumimoji="0" lang="en-US" sz="2000" b="1" i="0" u="none" strike="noStrike" kern="1200" cap="none" spc="0" normalizeH="0" baseline="0" noProof="0" dirty="0">
              <a:ln>
                <a:noFill/>
              </a:ln>
              <a:solidFill>
                <a:srgbClr val="323E48"/>
              </a:solidFill>
              <a:effectLst/>
              <a:uLnTx/>
              <a:uFillTx/>
              <a:latin typeface="Futura Regular"/>
              <a:ea typeface="+mn-ea"/>
              <a:cs typeface="+mn-cs"/>
            </a:endParaRPr>
          </a:p>
          <a:p>
            <a:pPr marL="400056" marR="0" lvl="1" indent="0" algn="l" defTabSz="457208" rtl="0" eaLnBrk="1" fontAlgn="base" latinLnBrk="0" hangingPunct="1">
              <a:lnSpc>
                <a:spcPct val="100000"/>
              </a:lnSpc>
              <a:spcBef>
                <a:spcPts val="0"/>
              </a:spcBef>
              <a:spcAft>
                <a:spcPts val="0"/>
              </a:spcAft>
              <a:buClrTx/>
              <a:buSzPts val="1000"/>
              <a:buFont typeface="Arial"/>
              <a:buNone/>
              <a:tabLst>
                <a:tab pos="457200" algn="l"/>
              </a:tabLst>
              <a:defRPr/>
            </a:pPr>
            <a:endParaRPr kumimoji="0" lang="en-US" altLang="en-US" sz="3200" b="1" i="0" u="none" strike="noStrike" kern="1200" cap="none" spc="0" normalizeH="0" baseline="0" noProof="0" dirty="0">
              <a:ln>
                <a:noFill/>
              </a:ln>
              <a:solidFill>
                <a:srgbClr val="323E48"/>
              </a:solidFill>
              <a:effectLst/>
              <a:uLnTx/>
              <a:uFillTx/>
              <a:latin typeface="Calibri"/>
              <a:ea typeface="ＭＳ Ｐゴシック" pitchFamily="34" charset="-128"/>
              <a:cs typeface="+mn-cs"/>
            </a:endParaRPr>
          </a:p>
          <a:p>
            <a:pPr marL="400056" marR="0" lvl="1" indent="0" algn="l" defTabSz="457208" rtl="0" eaLnBrk="1" fontAlgn="base" latinLnBrk="0" hangingPunct="1">
              <a:lnSpc>
                <a:spcPct val="100000"/>
              </a:lnSpc>
              <a:spcBef>
                <a:spcPts val="0"/>
              </a:spcBef>
              <a:spcAft>
                <a:spcPts val="0"/>
              </a:spcAft>
              <a:buClrTx/>
              <a:buSzPts val="1000"/>
              <a:buFont typeface="Arial"/>
              <a:buNone/>
              <a:tabLst>
                <a:tab pos="457200" algn="l"/>
              </a:tabLst>
              <a:defRPr/>
            </a:pPr>
            <a:endParaRPr kumimoji="0" lang="en-US" altLang="en-US" sz="3200" b="1" i="0" u="none" strike="noStrike" kern="1200" cap="none" spc="0" normalizeH="0" baseline="0" noProof="0" dirty="0">
              <a:ln>
                <a:noFill/>
              </a:ln>
              <a:solidFill>
                <a:srgbClr val="383F3D"/>
              </a:solidFill>
              <a:effectLst/>
              <a:uLnTx/>
              <a:uFillTx/>
              <a:latin typeface="Calibri"/>
              <a:ea typeface="ＭＳ Ｐゴシック" pitchFamily="34" charset="-128"/>
              <a:cs typeface="+mn-cs"/>
            </a:endParaRPr>
          </a:p>
          <a:p>
            <a:pPr marL="400056" marR="0" lvl="1" indent="0" algn="l" defTabSz="457208" rtl="0" eaLnBrk="1" fontAlgn="base" latinLnBrk="0" hangingPunct="1">
              <a:lnSpc>
                <a:spcPct val="100000"/>
              </a:lnSpc>
              <a:spcBef>
                <a:spcPts val="0"/>
              </a:spcBef>
              <a:spcAft>
                <a:spcPts val="0"/>
              </a:spcAft>
              <a:buClrTx/>
              <a:buSzPts val="1000"/>
              <a:buFont typeface="Arial"/>
              <a:buNone/>
              <a:tabLst>
                <a:tab pos="457200" algn="l"/>
              </a:tabLst>
              <a:defRPr/>
            </a:pPr>
            <a:endParaRPr kumimoji="0" lang="en-US" altLang="en-US" sz="3200" b="1" i="0" u="none" strike="noStrike" kern="1200" cap="none" spc="0" normalizeH="0" baseline="0" noProof="0" dirty="0">
              <a:ln>
                <a:noFill/>
              </a:ln>
              <a:solidFill>
                <a:srgbClr val="383F3D"/>
              </a:solidFill>
              <a:effectLst/>
              <a:uLnTx/>
              <a:uFillTx/>
              <a:latin typeface="Calibri"/>
              <a:ea typeface="ＭＳ Ｐゴシック" pitchFamily="34" charset="-128"/>
              <a:cs typeface="+mn-cs"/>
            </a:endParaRPr>
          </a:p>
        </p:txBody>
      </p:sp>
      <p:sp>
        <p:nvSpPr>
          <p:cNvPr id="6" name="Rectangle 3">
            <a:extLst>
              <a:ext uri="{FF2B5EF4-FFF2-40B4-BE49-F238E27FC236}">
                <a16:creationId xmlns:a16="http://schemas.microsoft.com/office/drawing/2014/main" id="{4FF53A0C-D70A-4BFE-85AD-606000E99951}"/>
              </a:ext>
            </a:extLst>
          </p:cNvPr>
          <p:cNvSpPr txBox="1">
            <a:spLocks noChangeArrowheads="1"/>
          </p:cNvSpPr>
          <p:nvPr/>
        </p:nvSpPr>
        <p:spPr>
          <a:xfrm>
            <a:off x="7525510" y="1556230"/>
            <a:ext cx="4219564" cy="4114800"/>
          </a:xfrm>
          <a:prstGeom prst="rect">
            <a:avLst/>
          </a:prstGeom>
        </p:spPr>
        <p:txBody>
          <a:bodyPr/>
          <a:lstStyle>
            <a:lvl1pPr marL="0" indent="0" algn="l" defTabSz="457200" rtl="0" eaLnBrk="1" latinLnBrk="0" hangingPunct="1">
              <a:spcBef>
                <a:spcPts val="500"/>
              </a:spcBef>
              <a:buFont typeface="Arial"/>
              <a:buNone/>
              <a:defRPr sz="3200" kern="1200">
                <a:solidFill>
                  <a:schemeClr val="tx1"/>
                </a:solidFill>
                <a:latin typeface="+mn-lt"/>
                <a:ea typeface="+mn-ea"/>
                <a:cs typeface="+mn-cs"/>
              </a:defRPr>
            </a:lvl1pPr>
            <a:lvl2pPr marL="457200" indent="-228600" algn="l" defTabSz="457200" rtl="0" eaLnBrk="1" latinLnBrk="0" hangingPunct="1">
              <a:spcBef>
                <a:spcPts val="0"/>
              </a:spcBef>
              <a:buFont typeface="Arial"/>
              <a:buChar char="•"/>
              <a:defRPr sz="2800" kern="1200">
                <a:solidFill>
                  <a:schemeClr val="tx1"/>
                </a:solidFill>
                <a:latin typeface="+mn-lt"/>
                <a:ea typeface="+mn-ea"/>
                <a:cs typeface="+mn-cs"/>
              </a:defRPr>
            </a:lvl2pPr>
            <a:lvl3pPr marL="685800" indent="-228600" algn="l" defTabSz="457200" rtl="0" eaLnBrk="1" latinLnBrk="0" hangingPunct="1">
              <a:spcBef>
                <a:spcPts val="0"/>
              </a:spcBef>
              <a:buFont typeface="Arial"/>
              <a:buChar char="•"/>
              <a:defRPr sz="2800" kern="1200">
                <a:solidFill>
                  <a:schemeClr val="tx1"/>
                </a:solidFill>
                <a:latin typeface="+mn-lt"/>
                <a:ea typeface="+mn-ea"/>
                <a:cs typeface="+mn-cs"/>
              </a:defRPr>
            </a:lvl3pPr>
            <a:lvl4pPr marL="914400" indent="-228600" algn="l" defTabSz="457200" rtl="0" eaLnBrk="1" latinLnBrk="0" hangingPunct="1">
              <a:spcBef>
                <a:spcPts val="0"/>
              </a:spcBef>
              <a:buFont typeface="Arial"/>
              <a:buChar char="•"/>
              <a:defRPr sz="2800" kern="1200">
                <a:solidFill>
                  <a:schemeClr val="tx1"/>
                </a:solidFill>
                <a:latin typeface="+mn-lt"/>
                <a:ea typeface="+mn-ea"/>
                <a:cs typeface="+mn-cs"/>
              </a:defRPr>
            </a:lvl4pPr>
            <a:lvl5pPr marL="1143000" indent="-228600" algn="l" defTabSz="457200" rtl="0" eaLnBrk="1" latinLnBrk="0" hangingPunct="1">
              <a:spcBef>
                <a:spcPts val="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457200" algn="l" defTabSz="4572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altLang="en-US" sz="3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pic>
        <p:nvPicPr>
          <p:cNvPr id="23" name="Picture Placeholder 4">
            <a:extLst>
              <a:ext uri="{FF2B5EF4-FFF2-40B4-BE49-F238E27FC236}">
                <a16:creationId xmlns:a16="http://schemas.microsoft.com/office/drawing/2014/main" id="{77239104-EBC0-4BDE-A512-4E27E1096C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79" r="1956"/>
          <a:stretch/>
        </p:blipFill>
        <p:spPr>
          <a:xfrm>
            <a:off x="6486456" y="1674927"/>
            <a:ext cx="5537472" cy="4284338"/>
          </a:xfrm>
          <a:prstGeom prst="rect">
            <a:avLst/>
          </a:prstGeom>
          <a:ln w="28575" cap="sq" cmpd="thickThin">
            <a:noFill/>
            <a:prstDash val="solid"/>
            <a:miter lim="800000"/>
          </a:ln>
          <a:effectLst/>
        </p:spPr>
      </p:pic>
      <p:sp>
        <p:nvSpPr>
          <p:cNvPr id="15" name="Title 1">
            <a:extLst>
              <a:ext uri="{FF2B5EF4-FFF2-40B4-BE49-F238E27FC236}">
                <a16:creationId xmlns:a16="http://schemas.microsoft.com/office/drawing/2014/main" id="{A6C72BCB-D965-47E2-99C4-4F87AC0D40DD}"/>
              </a:ext>
            </a:extLst>
          </p:cNvPr>
          <p:cNvSpPr txBox="1">
            <a:spLocks/>
          </p:cNvSpPr>
          <p:nvPr/>
        </p:nvSpPr>
        <p:spPr>
          <a:xfrm>
            <a:off x="250761" y="193164"/>
            <a:ext cx="10972800" cy="828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utura Heavy" pitchFamily="2" charset="0"/>
                <a:ea typeface="+mj-ea"/>
                <a:cs typeface="Futura Regular"/>
              </a:rPr>
              <a:t>Benefits Of Mobile</a:t>
            </a:r>
          </a:p>
        </p:txBody>
      </p:sp>
      <p:sp>
        <p:nvSpPr>
          <p:cNvPr id="17" name="TextBox 16">
            <a:extLst>
              <a:ext uri="{FF2B5EF4-FFF2-40B4-BE49-F238E27FC236}">
                <a16:creationId xmlns:a16="http://schemas.microsoft.com/office/drawing/2014/main" id="{A0E4DE1D-9731-63AE-4EB1-6BAA80E1AB22}"/>
              </a:ext>
            </a:extLst>
          </p:cNvPr>
          <p:cNvSpPr txBox="1"/>
          <p:nvPr/>
        </p:nvSpPr>
        <p:spPr>
          <a:xfrm>
            <a:off x="9065691" y="6341634"/>
            <a:ext cx="287554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FUTURA MEDIUM" panose="020B0602020204020303" pitchFamily="34" charset="-79"/>
                <a:ea typeface="+mn-ea"/>
                <a:cs typeface="FUTURA MEDIUM" panose="020B0602020204020303" pitchFamily="34" charset="-79"/>
              </a:rPr>
              <a:t>mobilehca.org</a:t>
            </a:r>
          </a:p>
        </p:txBody>
      </p:sp>
      <p:pic>
        <p:nvPicPr>
          <p:cNvPr id="18" name="Picture 17" descr="MHA 3-color.eps">
            <a:extLst>
              <a:ext uri="{FF2B5EF4-FFF2-40B4-BE49-F238E27FC236}">
                <a16:creationId xmlns:a16="http://schemas.microsoft.com/office/drawing/2014/main" id="{03B7218B-EFD7-95D3-0CD6-9D1F05B652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228" y="6042411"/>
            <a:ext cx="1104425" cy="576222"/>
          </a:xfrm>
          <a:prstGeom prst="rect">
            <a:avLst/>
          </a:prstGeom>
          <a:noFill/>
        </p:spPr>
      </p:pic>
    </p:spTree>
    <p:extLst>
      <p:ext uri="{BB962C8B-B14F-4D97-AF65-F5344CB8AC3E}">
        <p14:creationId xmlns:p14="http://schemas.microsoft.com/office/powerpoint/2010/main" val="1265181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6A0300-FBD3-B55D-CA5F-1DE1A17263AB}"/>
              </a:ext>
            </a:extLst>
          </p:cNvPr>
          <p:cNvSpPr/>
          <p:nvPr/>
        </p:nvSpPr>
        <p:spPr>
          <a:xfrm>
            <a:off x="0" y="0"/>
            <a:ext cx="12192000" cy="5870121"/>
          </a:xfrm>
          <a:prstGeom prst="rect">
            <a:avLst/>
          </a:prstGeom>
          <a:solidFill>
            <a:srgbClr val="00B0D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ounded Rectangle 25">
            <a:extLst>
              <a:ext uri="{FF2B5EF4-FFF2-40B4-BE49-F238E27FC236}">
                <a16:creationId xmlns:a16="http://schemas.microsoft.com/office/drawing/2014/main" id="{CAF8FCD8-3FB9-8060-E303-F364ED9DAE3D}"/>
              </a:ext>
            </a:extLst>
          </p:cNvPr>
          <p:cNvSpPr/>
          <p:nvPr/>
        </p:nvSpPr>
        <p:spPr>
          <a:xfrm>
            <a:off x="681003" y="1491920"/>
            <a:ext cx="10706986" cy="3707916"/>
          </a:xfrm>
          <a:prstGeom prst="roundRect">
            <a:avLst/>
          </a:prstGeom>
          <a:noFill/>
          <a:ln w="349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5E84DD6-1A07-8ABF-AD7A-B08E5B4267A0}"/>
              </a:ext>
            </a:extLst>
          </p:cNvPr>
          <p:cNvSpPr txBox="1"/>
          <p:nvPr/>
        </p:nvSpPr>
        <p:spPr>
          <a:xfrm>
            <a:off x="9065691" y="6341634"/>
            <a:ext cx="287554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FUTURA MEDIUM" panose="020B0602020204020303" pitchFamily="34" charset="-79"/>
                <a:ea typeface="+mn-ea"/>
                <a:cs typeface="FUTURA MEDIUM" panose="020B0602020204020303" pitchFamily="34" charset="-79"/>
              </a:rPr>
              <a:t>mobilehca.org</a:t>
            </a:r>
          </a:p>
        </p:txBody>
      </p:sp>
      <p:pic>
        <p:nvPicPr>
          <p:cNvPr id="9" name="Picture 8" descr="MHA 3-color.eps">
            <a:extLst>
              <a:ext uri="{FF2B5EF4-FFF2-40B4-BE49-F238E27FC236}">
                <a16:creationId xmlns:a16="http://schemas.microsoft.com/office/drawing/2014/main" id="{3D5E2688-82C9-8C63-5BDE-7590B970A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228" y="6042411"/>
            <a:ext cx="1104425" cy="576222"/>
          </a:xfrm>
          <a:prstGeom prst="rect">
            <a:avLst/>
          </a:prstGeom>
          <a:noFill/>
        </p:spPr>
      </p:pic>
      <p:sp>
        <p:nvSpPr>
          <p:cNvPr id="10" name="Title 1">
            <a:extLst>
              <a:ext uri="{FF2B5EF4-FFF2-40B4-BE49-F238E27FC236}">
                <a16:creationId xmlns:a16="http://schemas.microsoft.com/office/drawing/2014/main" id="{52C657AA-5C78-C3EC-3D66-EFD2ED261376}"/>
              </a:ext>
            </a:extLst>
          </p:cNvPr>
          <p:cNvSpPr>
            <a:spLocks noGrp="1"/>
          </p:cNvSpPr>
          <p:nvPr>
            <p:ph type="title"/>
          </p:nvPr>
        </p:nvSpPr>
        <p:spPr>
          <a:xfrm>
            <a:off x="0" y="139477"/>
            <a:ext cx="12192000" cy="828947"/>
          </a:xfrm>
          <a:effectLst/>
        </p:spPr>
        <p:txBody>
          <a:bodyPr>
            <a:normAutofit/>
          </a:bodyPr>
          <a:lstStyle/>
          <a:p>
            <a:r>
              <a:rPr lang="en-US" sz="3600" b="1" dirty="0">
                <a:solidFill>
                  <a:schemeClr val="bg1"/>
                </a:solidFill>
                <a:latin typeface="Futura Heavy" pitchFamily="2" charset="0"/>
                <a:cs typeface="Futura Regular"/>
              </a:rPr>
              <a:t>Mobile Framework</a:t>
            </a:r>
          </a:p>
        </p:txBody>
      </p:sp>
      <p:pic>
        <p:nvPicPr>
          <p:cNvPr id="11" name="Picture 10">
            <a:extLst>
              <a:ext uri="{FF2B5EF4-FFF2-40B4-BE49-F238E27FC236}">
                <a16:creationId xmlns:a16="http://schemas.microsoft.com/office/drawing/2014/main" id="{9C9EBF1B-4E11-3A65-CE7D-33110A2E2013}"/>
              </a:ext>
            </a:extLst>
          </p:cNvPr>
          <p:cNvPicPr>
            <a:picLocks noChangeAspect="1"/>
          </p:cNvPicPr>
          <p:nvPr/>
        </p:nvPicPr>
        <p:blipFill>
          <a:blip r:embed="rId4"/>
          <a:stretch>
            <a:fillRect/>
          </a:stretch>
        </p:blipFill>
        <p:spPr>
          <a:xfrm>
            <a:off x="4116036" y="2187554"/>
            <a:ext cx="1459679" cy="1459679"/>
          </a:xfrm>
          <a:prstGeom prst="rect">
            <a:avLst/>
          </a:prstGeom>
        </p:spPr>
      </p:pic>
      <p:pic>
        <p:nvPicPr>
          <p:cNvPr id="12" name="Picture 11">
            <a:extLst>
              <a:ext uri="{FF2B5EF4-FFF2-40B4-BE49-F238E27FC236}">
                <a16:creationId xmlns:a16="http://schemas.microsoft.com/office/drawing/2014/main" id="{48175684-02E6-486F-DD7D-283BF99540D5}"/>
              </a:ext>
            </a:extLst>
          </p:cNvPr>
          <p:cNvPicPr>
            <a:picLocks noChangeAspect="1"/>
          </p:cNvPicPr>
          <p:nvPr/>
        </p:nvPicPr>
        <p:blipFill>
          <a:blip r:embed="rId5"/>
          <a:stretch>
            <a:fillRect/>
          </a:stretch>
        </p:blipFill>
        <p:spPr>
          <a:xfrm>
            <a:off x="1777024" y="2214217"/>
            <a:ext cx="1459678" cy="1459678"/>
          </a:xfrm>
          <a:prstGeom prst="rect">
            <a:avLst/>
          </a:prstGeom>
        </p:spPr>
      </p:pic>
      <p:pic>
        <p:nvPicPr>
          <p:cNvPr id="13" name="Picture 12">
            <a:extLst>
              <a:ext uri="{FF2B5EF4-FFF2-40B4-BE49-F238E27FC236}">
                <a16:creationId xmlns:a16="http://schemas.microsoft.com/office/drawing/2014/main" id="{9988E5C7-B9BB-72AD-898F-669C200BC6DD}"/>
              </a:ext>
            </a:extLst>
          </p:cNvPr>
          <p:cNvPicPr>
            <a:picLocks noChangeAspect="1"/>
          </p:cNvPicPr>
          <p:nvPr/>
        </p:nvPicPr>
        <p:blipFill>
          <a:blip r:embed="rId6"/>
          <a:stretch>
            <a:fillRect/>
          </a:stretch>
        </p:blipFill>
        <p:spPr>
          <a:xfrm>
            <a:off x="6383411" y="2256633"/>
            <a:ext cx="1396194" cy="1396194"/>
          </a:xfrm>
          <a:prstGeom prst="rect">
            <a:avLst/>
          </a:prstGeom>
        </p:spPr>
      </p:pic>
      <p:pic>
        <p:nvPicPr>
          <p:cNvPr id="14" name="Picture 13">
            <a:extLst>
              <a:ext uri="{FF2B5EF4-FFF2-40B4-BE49-F238E27FC236}">
                <a16:creationId xmlns:a16="http://schemas.microsoft.com/office/drawing/2014/main" id="{175C6E61-2184-78E9-94F4-7B342DA4AEF6}"/>
              </a:ext>
            </a:extLst>
          </p:cNvPr>
          <p:cNvPicPr>
            <a:picLocks noChangeAspect="1"/>
          </p:cNvPicPr>
          <p:nvPr/>
        </p:nvPicPr>
        <p:blipFill>
          <a:blip r:embed="rId7"/>
          <a:stretch>
            <a:fillRect/>
          </a:stretch>
        </p:blipFill>
        <p:spPr>
          <a:xfrm>
            <a:off x="8384722" y="2647186"/>
            <a:ext cx="2007141" cy="687377"/>
          </a:xfrm>
          <a:prstGeom prst="rect">
            <a:avLst/>
          </a:prstGeom>
        </p:spPr>
      </p:pic>
      <p:sp>
        <p:nvSpPr>
          <p:cNvPr id="15" name="TextBox 14">
            <a:extLst>
              <a:ext uri="{FF2B5EF4-FFF2-40B4-BE49-F238E27FC236}">
                <a16:creationId xmlns:a16="http://schemas.microsoft.com/office/drawing/2014/main" id="{2B76DADD-105D-0B45-5D86-E6F90492358A}"/>
              </a:ext>
            </a:extLst>
          </p:cNvPr>
          <p:cNvSpPr txBox="1"/>
          <p:nvPr/>
        </p:nvSpPr>
        <p:spPr>
          <a:xfrm>
            <a:off x="1461916" y="3846185"/>
            <a:ext cx="20898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3E48"/>
                </a:solidFill>
                <a:effectLst/>
                <a:uLnTx/>
                <a:uFillTx/>
                <a:latin typeface="Futura Medium" pitchFamily="2" charset="0"/>
                <a:ea typeface="+mn-ea"/>
                <a:cs typeface="+mn-cs"/>
              </a:rPr>
              <a:t>Organizational Culture</a:t>
            </a:r>
          </a:p>
        </p:txBody>
      </p:sp>
      <p:sp>
        <p:nvSpPr>
          <p:cNvPr id="16" name="TextBox 15">
            <a:extLst>
              <a:ext uri="{FF2B5EF4-FFF2-40B4-BE49-F238E27FC236}">
                <a16:creationId xmlns:a16="http://schemas.microsoft.com/office/drawing/2014/main" id="{30DEA563-3ECA-7EF0-83C0-0938DED37DCB}"/>
              </a:ext>
            </a:extLst>
          </p:cNvPr>
          <p:cNvSpPr txBox="1"/>
          <p:nvPr/>
        </p:nvSpPr>
        <p:spPr>
          <a:xfrm>
            <a:off x="3755726" y="3846185"/>
            <a:ext cx="20898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3E48"/>
                </a:solidFill>
                <a:effectLst/>
                <a:uLnTx/>
                <a:uFillTx/>
                <a:latin typeface="Futura Medium" pitchFamily="2" charset="0"/>
                <a:ea typeface="+mn-ea"/>
                <a:cs typeface="+mn-cs"/>
              </a:rPr>
              <a:t>Business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3E48"/>
                </a:solidFill>
                <a:effectLst/>
                <a:uLnTx/>
                <a:uFillTx/>
                <a:latin typeface="Futura Medium" pitchFamily="2" charset="0"/>
                <a:ea typeface="+mn-ea"/>
                <a:cs typeface="+mn-cs"/>
              </a:rPr>
              <a:t>Strategy</a:t>
            </a:r>
          </a:p>
        </p:txBody>
      </p:sp>
      <p:sp>
        <p:nvSpPr>
          <p:cNvPr id="17" name="TextBox 16">
            <a:extLst>
              <a:ext uri="{FF2B5EF4-FFF2-40B4-BE49-F238E27FC236}">
                <a16:creationId xmlns:a16="http://schemas.microsoft.com/office/drawing/2014/main" id="{1F75C8E9-7E2E-2736-12B8-F6414C032116}"/>
              </a:ext>
            </a:extLst>
          </p:cNvPr>
          <p:cNvSpPr txBox="1"/>
          <p:nvPr/>
        </p:nvSpPr>
        <p:spPr>
          <a:xfrm>
            <a:off x="6049536" y="3846185"/>
            <a:ext cx="20898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3E48"/>
                </a:solidFill>
                <a:effectLst/>
                <a:uLnTx/>
                <a:uFillTx/>
                <a:latin typeface="Futura Medium" pitchFamily="2" charset="0"/>
                <a:ea typeface="+mn-ea"/>
                <a:cs typeface="+mn-cs"/>
              </a:rPr>
              <a:t>Budget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3E48"/>
                </a:solidFill>
                <a:effectLst/>
                <a:uLnTx/>
                <a:uFillTx/>
                <a:latin typeface="Futura Medium" pitchFamily="2" charset="0"/>
                <a:ea typeface="+mn-ea"/>
                <a:cs typeface="+mn-cs"/>
              </a:rPr>
              <a:t>Impact</a:t>
            </a:r>
          </a:p>
        </p:txBody>
      </p:sp>
      <p:sp>
        <p:nvSpPr>
          <p:cNvPr id="18" name="TextBox 17">
            <a:extLst>
              <a:ext uri="{FF2B5EF4-FFF2-40B4-BE49-F238E27FC236}">
                <a16:creationId xmlns:a16="http://schemas.microsoft.com/office/drawing/2014/main" id="{6AA3512B-2145-E24B-BE61-9E2308F5E85A}"/>
              </a:ext>
            </a:extLst>
          </p:cNvPr>
          <p:cNvSpPr txBox="1"/>
          <p:nvPr/>
        </p:nvSpPr>
        <p:spPr>
          <a:xfrm>
            <a:off x="8343347" y="3846185"/>
            <a:ext cx="20898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3E48"/>
                </a:solidFill>
                <a:effectLst/>
                <a:uLnTx/>
                <a:uFillTx/>
                <a:latin typeface="Futura Medium" pitchFamily="2" charset="0"/>
                <a:ea typeface="+mn-ea"/>
                <a:cs typeface="+mn-cs"/>
              </a:rPr>
              <a:t>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3E48"/>
                </a:solidFill>
                <a:effectLst/>
                <a:uLnTx/>
                <a:uFillTx/>
                <a:latin typeface="Futura Medium" pitchFamily="2" charset="0"/>
                <a:ea typeface="+mn-ea"/>
                <a:cs typeface="+mn-cs"/>
              </a:rPr>
              <a:t>Equity</a:t>
            </a:r>
          </a:p>
        </p:txBody>
      </p:sp>
      <p:sp>
        <p:nvSpPr>
          <p:cNvPr id="21" name="Rounded Rectangle 20">
            <a:extLst>
              <a:ext uri="{FF2B5EF4-FFF2-40B4-BE49-F238E27FC236}">
                <a16:creationId xmlns:a16="http://schemas.microsoft.com/office/drawing/2014/main" id="{70872AA5-A5AF-6090-BF9A-99B13D7D5698}"/>
              </a:ext>
            </a:extLst>
          </p:cNvPr>
          <p:cNvSpPr/>
          <p:nvPr/>
        </p:nvSpPr>
        <p:spPr>
          <a:xfrm>
            <a:off x="1343582" y="4889938"/>
            <a:ext cx="9269676" cy="619796"/>
          </a:xfrm>
          <a:prstGeom prst="roundRect">
            <a:avLst>
              <a:gd name="adj" fmla="val 50000"/>
            </a:avLst>
          </a:prstGeom>
          <a:solidFill>
            <a:srgbClr val="323E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F2640CE1-52A2-4DD4-36CE-995828D7BFFB}"/>
              </a:ext>
            </a:extLst>
          </p:cNvPr>
          <p:cNvSpPr txBox="1"/>
          <p:nvPr/>
        </p:nvSpPr>
        <p:spPr>
          <a:xfrm>
            <a:off x="1504314" y="5004038"/>
            <a:ext cx="89274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utura" panose="020B0602020204020303" pitchFamily="34" charset="-79"/>
                <a:ea typeface="+mn-ea"/>
                <a:cs typeface="Futura" panose="020B0602020204020303" pitchFamily="34" charset="-79"/>
              </a:rPr>
              <a:t>Community Engagement and Data</a:t>
            </a:r>
          </a:p>
        </p:txBody>
      </p:sp>
      <p:sp>
        <p:nvSpPr>
          <p:cNvPr id="23" name="Rounded Rectangle 22">
            <a:extLst>
              <a:ext uri="{FF2B5EF4-FFF2-40B4-BE49-F238E27FC236}">
                <a16:creationId xmlns:a16="http://schemas.microsoft.com/office/drawing/2014/main" id="{82D1BAE7-0C39-C188-6A9C-E994F8D6E34D}"/>
              </a:ext>
            </a:extLst>
          </p:cNvPr>
          <p:cNvSpPr/>
          <p:nvPr/>
        </p:nvSpPr>
        <p:spPr>
          <a:xfrm>
            <a:off x="2847566" y="1177519"/>
            <a:ext cx="6307585" cy="694624"/>
          </a:xfrm>
          <a:prstGeom prst="roundRect">
            <a:avLst>
              <a:gd name="adj" fmla="val 50000"/>
            </a:avLst>
          </a:prstGeom>
          <a:solidFill>
            <a:srgbClr val="323E48"/>
          </a:solidFill>
          <a:ln w="34925">
            <a:solidFill>
              <a:srgbClr val="323E4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8C1645EB-9D7F-1E09-9FA6-E35E21EA0393}"/>
              </a:ext>
            </a:extLst>
          </p:cNvPr>
          <p:cNvSpPr txBox="1"/>
          <p:nvPr/>
        </p:nvSpPr>
        <p:spPr>
          <a:xfrm>
            <a:off x="2847566" y="1298971"/>
            <a:ext cx="630758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Futura Heavy" pitchFamily="2" charset="0"/>
                <a:ea typeface="+mn-ea"/>
                <a:cs typeface="+mn-cs"/>
              </a:rPr>
              <a:t>Business Case for Mobile Health</a:t>
            </a:r>
          </a:p>
        </p:txBody>
      </p:sp>
    </p:spTree>
    <p:extLst>
      <p:ext uri="{BB962C8B-B14F-4D97-AF65-F5344CB8AC3E}">
        <p14:creationId xmlns:p14="http://schemas.microsoft.com/office/powerpoint/2010/main" val="3860181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7B5131-38BD-CEE8-CDEC-FE48E0C13034}"/>
              </a:ext>
            </a:extLst>
          </p:cNvPr>
          <p:cNvSpPr/>
          <p:nvPr/>
        </p:nvSpPr>
        <p:spPr>
          <a:xfrm>
            <a:off x="0" y="0"/>
            <a:ext cx="12192000" cy="5870121"/>
          </a:xfrm>
          <a:prstGeom prst="rect">
            <a:avLst/>
          </a:prstGeom>
          <a:solidFill>
            <a:srgbClr val="00B0D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Content Placeholder 7">
            <a:extLst>
              <a:ext uri="{FF2B5EF4-FFF2-40B4-BE49-F238E27FC236}">
                <a16:creationId xmlns:a16="http://schemas.microsoft.com/office/drawing/2014/main" id="{A4C8CE70-B5AF-4991-9314-B55D6F985FC1}"/>
              </a:ext>
            </a:extLst>
          </p:cNvPr>
          <p:cNvSpPr>
            <a:spLocks noGrp="1"/>
          </p:cNvSpPr>
          <p:nvPr>
            <p:ph sz="half" idx="2"/>
          </p:nvPr>
        </p:nvSpPr>
        <p:spPr>
          <a:xfrm>
            <a:off x="559551" y="601836"/>
            <a:ext cx="11072897" cy="5504042"/>
          </a:xfrm>
        </p:spPr>
        <p:txBody>
          <a:bodyPr>
            <a:normAutofit/>
          </a:bodyPr>
          <a:lstStyle/>
          <a:p>
            <a:pPr marL="0" lvl="0" indent="0" algn="ctr">
              <a:lnSpc>
                <a:spcPct val="113000"/>
              </a:lnSpc>
              <a:spcBef>
                <a:spcPts val="600"/>
              </a:spcBef>
              <a:spcAft>
                <a:spcPts val="600"/>
              </a:spcAft>
              <a:buNone/>
              <a:defRPr/>
            </a:pPr>
            <a:r>
              <a:rPr lang="en-US" sz="2400" b="1" dirty="0">
                <a:solidFill>
                  <a:schemeClr val="bg1"/>
                </a:solidFill>
                <a:latin typeface="Futura Heavy" pitchFamily="2" charset="0"/>
              </a:rPr>
              <a:t>The mobile healthcare sector is growing at a record pace, and mobile clinics are becoming a vital part of the overall healthcare delivery system.</a:t>
            </a:r>
          </a:p>
          <a:p>
            <a:pPr marL="0" lvl="0" indent="0" algn="ctr">
              <a:lnSpc>
                <a:spcPct val="113000"/>
              </a:lnSpc>
              <a:spcBef>
                <a:spcPts val="600"/>
              </a:spcBef>
              <a:spcAft>
                <a:spcPts val="600"/>
              </a:spcAft>
              <a:buNone/>
              <a:defRPr/>
            </a:pPr>
            <a:endParaRPr lang="en-US" sz="2400" dirty="0">
              <a:solidFill>
                <a:srgbClr val="444444"/>
              </a:solidFill>
              <a:latin typeface="Futura Regular"/>
            </a:endParaRPr>
          </a:p>
          <a:p>
            <a:pPr marL="0" lvl="0" indent="0">
              <a:lnSpc>
                <a:spcPct val="113000"/>
              </a:lnSpc>
              <a:spcBef>
                <a:spcPts val="600"/>
              </a:spcBef>
              <a:spcAft>
                <a:spcPts val="600"/>
              </a:spcAft>
              <a:buNone/>
              <a:defRPr/>
            </a:pPr>
            <a:endParaRPr lang="en-US" sz="1500" dirty="0">
              <a:solidFill>
                <a:srgbClr val="444444"/>
              </a:solidFill>
              <a:latin typeface="Futura Regular"/>
            </a:endParaRPr>
          </a:p>
          <a:p>
            <a:pPr marL="0" lvl="0" indent="0" algn="ctr">
              <a:lnSpc>
                <a:spcPct val="113000"/>
              </a:lnSpc>
              <a:spcBef>
                <a:spcPts val="600"/>
              </a:spcBef>
              <a:spcAft>
                <a:spcPts val="600"/>
              </a:spcAft>
              <a:buNone/>
              <a:defRPr/>
            </a:pPr>
            <a:r>
              <a:rPr lang="en-US" sz="2400" b="1" dirty="0">
                <a:solidFill>
                  <a:srgbClr val="444444"/>
                </a:solidFill>
                <a:latin typeface="Futura Heavy" pitchFamily="2" charset="0"/>
              </a:rPr>
              <a:t>Visit </a:t>
            </a:r>
            <a:r>
              <a:rPr lang="en-US" sz="2400" b="1" dirty="0">
                <a:solidFill>
                  <a:schemeClr val="bg1"/>
                </a:solidFill>
                <a:latin typeface="Futura Heavy" pitchFamily="2" charset="0"/>
              </a:rPr>
              <a:t>mobilehca.org </a:t>
            </a:r>
            <a:r>
              <a:rPr lang="en-US" sz="2400" b="1" dirty="0">
                <a:solidFill>
                  <a:srgbClr val="444444"/>
                </a:solidFill>
                <a:latin typeface="Futura Heavy" pitchFamily="2" charset="0"/>
              </a:rPr>
              <a:t>to learn more about our membership programs or email </a:t>
            </a:r>
            <a:r>
              <a:rPr lang="en-US" sz="2400" b="1" dirty="0">
                <a:solidFill>
                  <a:schemeClr val="bg1"/>
                </a:solidFill>
                <a:latin typeface="Futura Heavy" pitchFamily="2" charset="0"/>
                <a:hlinkClick r:id="rId3">
                  <a:extLst>
                    <a:ext uri="{A12FA001-AC4F-418D-AE19-62706E023703}">
                      <ahyp:hlinkClr xmlns:ahyp="http://schemas.microsoft.com/office/drawing/2018/hyperlinkcolor" val="tx"/>
                    </a:ext>
                  </a:extLst>
                </a:hlinkClick>
              </a:rPr>
              <a:t>ewallace@mobilehca.org</a:t>
            </a:r>
            <a:r>
              <a:rPr lang="en-US" sz="2400" b="1" dirty="0">
                <a:solidFill>
                  <a:schemeClr val="bg1"/>
                </a:solidFill>
                <a:latin typeface="Futura Heavy" pitchFamily="2" charset="0"/>
              </a:rPr>
              <a:t> </a:t>
            </a:r>
            <a:r>
              <a:rPr lang="en-US" sz="2400" b="1" dirty="0">
                <a:solidFill>
                  <a:srgbClr val="444444"/>
                </a:solidFill>
                <a:latin typeface="Futura Heavy" pitchFamily="2" charset="0"/>
              </a:rPr>
              <a:t>to schedule a meeting.</a:t>
            </a:r>
          </a:p>
          <a:p>
            <a:pPr marL="0" lvl="0" indent="0">
              <a:lnSpc>
                <a:spcPct val="113000"/>
              </a:lnSpc>
              <a:spcBef>
                <a:spcPts val="600"/>
              </a:spcBef>
              <a:spcAft>
                <a:spcPts val="600"/>
              </a:spcAft>
              <a:buNone/>
              <a:defRPr/>
            </a:pPr>
            <a:endParaRPr lang="en-US" sz="1000" dirty="0">
              <a:solidFill>
                <a:srgbClr val="444444"/>
              </a:solidFill>
              <a:latin typeface="Futura Regular"/>
            </a:endParaRPr>
          </a:p>
        </p:txBody>
      </p:sp>
      <p:sp>
        <p:nvSpPr>
          <p:cNvPr id="10" name="TextBox 9">
            <a:extLst>
              <a:ext uri="{FF2B5EF4-FFF2-40B4-BE49-F238E27FC236}">
                <a16:creationId xmlns:a16="http://schemas.microsoft.com/office/drawing/2014/main" id="{348DCA61-D429-BA4F-95E3-A0D5814561BD}"/>
              </a:ext>
            </a:extLst>
          </p:cNvPr>
          <p:cNvSpPr txBox="1"/>
          <p:nvPr/>
        </p:nvSpPr>
        <p:spPr>
          <a:xfrm>
            <a:off x="9065691" y="6341634"/>
            <a:ext cx="287554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FUTURA MEDIUM" panose="020B0602020204020303" pitchFamily="34" charset="-79"/>
                <a:ea typeface="+mn-ea"/>
                <a:cs typeface="FUTURA MEDIUM" panose="020B0602020204020303" pitchFamily="34" charset="-79"/>
              </a:rPr>
              <a:t>mobilehca.org</a:t>
            </a:r>
          </a:p>
        </p:txBody>
      </p:sp>
      <p:pic>
        <p:nvPicPr>
          <p:cNvPr id="6" name="Picture 5" descr="MHA 3-color.eps">
            <a:extLst>
              <a:ext uri="{FF2B5EF4-FFF2-40B4-BE49-F238E27FC236}">
                <a16:creationId xmlns:a16="http://schemas.microsoft.com/office/drawing/2014/main" id="{FB84497D-C107-87B3-5158-1664AF249D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228" y="6042411"/>
            <a:ext cx="1104425" cy="576222"/>
          </a:xfrm>
          <a:prstGeom prst="rect">
            <a:avLst/>
          </a:prstGeom>
          <a:noFill/>
        </p:spPr>
      </p:pic>
    </p:spTree>
    <p:extLst>
      <p:ext uri="{BB962C8B-B14F-4D97-AF65-F5344CB8AC3E}">
        <p14:creationId xmlns:p14="http://schemas.microsoft.com/office/powerpoint/2010/main" val="894241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519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Stacy </a:t>
            </a:r>
            <a:r>
              <a:rPr lang="en-US" dirty="0" err="1"/>
              <a:t>Wathen</a:t>
            </a:r>
            <a:endParaRPr lang="en-US" dirty="0"/>
          </a:p>
          <a:p>
            <a:r>
              <a:rPr lang="en-US" dirty="0"/>
              <a:t>Manager, Community and Child Health</a:t>
            </a:r>
          </a:p>
          <a:p>
            <a:r>
              <a:rPr lang="en-US" dirty="0"/>
              <a:t>stacy.wathen@childrenshospitals.org</a:t>
            </a:r>
          </a:p>
          <a:p>
            <a:endParaRPr lang="en-US" dirty="0"/>
          </a:p>
        </p:txBody>
      </p:sp>
    </p:spTree>
    <p:extLst>
      <p:ext uri="{BB962C8B-B14F-4D97-AF65-F5344CB8AC3E}">
        <p14:creationId xmlns:p14="http://schemas.microsoft.com/office/powerpoint/2010/main" val="1793325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943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6E1CA32C-CB5F-9571-6033-410B98538A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585" y="838682"/>
            <a:ext cx="9874830" cy="5739920"/>
          </a:xfrm>
          <a:prstGeom prst="rect">
            <a:avLst/>
          </a:prstGeom>
        </p:spPr>
      </p:pic>
      <p:sp>
        <p:nvSpPr>
          <p:cNvPr id="2" name="Title 1">
            <a:extLst>
              <a:ext uri="{FF2B5EF4-FFF2-40B4-BE49-F238E27FC236}">
                <a16:creationId xmlns:a16="http://schemas.microsoft.com/office/drawing/2014/main" id="{83082D7A-1392-4038-A7D0-96895C7777B0}"/>
              </a:ext>
            </a:extLst>
          </p:cNvPr>
          <p:cNvSpPr>
            <a:spLocks noGrp="1"/>
          </p:cNvSpPr>
          <p:nvPr>
            <p:ph type="title"/>
          </p:nvPr>
        </p:nvSpPr>
        <p:spPr>
          <a:xfrm>
            <a:off x="426720" y="218655"/>
            <a:ext cx="11338560" cy="563563"/>
          </a:xfrm>
        </p:spPr>
        <p:txBody>
          <a:bodyPr/>
          <a:lstStyle/>
          <a:p>
            <a:r>
              <a:rPr lang="en-US" dirty="0">
                <a:ea typeface="+mj-lt"/>
                <a:cs typeface="+mj-lt"/>
              </a:rPr>
              <a:t>Registrants</a:t>
            </a:r>
            <a:endParaRPr lang="en-US" dirty="0"/>
          </a:p>
        </p:txBody>
      </p:sp>
      <p:sp>
        <p:nvSpPr>
          <p:cNvPr id="7" name="TextBox 6">
            <a:extLst>
              <a:ext uri="{FF2B5EF4-FFF2-40B4-BE49-F238E27FC236}">
                <a16:creationId xmlns:a16="http://schemas.microsoft.com/office/drawing/2014/main" id="{038FAA15-148A-4A8F-898C-4EF48C5563BB}"/>
              </a:ext>
            </a:extLst>
          </p:cNvPr>
          <p:cNvSpPr txBox="1"/>
          <p:nvPr/>
        </p:nvSpPr>
        <p:spPr>
          <a:xfrm>
            <a:off x="340140" y="748748"/>
            <a:ext cx="112245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Over 180 registrants </a:t>
            </a:r>
            <a:r>
              <a:rPr lang="en-US" b="1" dirty="0"/>
              <a:t>from more than 58 children’s hospitals</a:t>
            </a:r>
            <a:r>
              <a:rPr lang="en-US" dirty="0"/>
              <a:t> in 26 states and the District of Columbia</a:t>
            </a:r>
          </a:p>
        </p:txBody>
      </p:sp>
    </p:spTree>
    <p:extLst>
      <p:ext uri="{BB962C8B-B14F-4D97-AF65-F5344CB8AC3E}">
        <p14:creationId xmlns:p14="http://schemas.microsoft.com/office/powerpoint/2010/main" val="3100887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DEFC2DB-8384-42F2-8677-165087A1EDEF}"/>
              </a:ext>
            </a:extLst>
          </p:cNvPr>
          <p:cNvSpPr>
            <a:spLocks noGrp="1"/>
          </p:cNvSpPr>
          <p:nvPr>
            <p:ph idx="1"/>
          </p:nvPr>
        </p:nvSpPr>
        <p:spPr/>
        <p:txBody>
          <a:bodyPr/>
          <a:lstStyle/>
          <a:p>
            <a:pPr algn="ctr" defTabSz="508180">
              <a:spcAft>
                <a:spcPts val="600"/>
              </a:spcAft>
            </a:pPr>
            <a:endParaRPr lang="en-US" altLang="en-US" sz="2400" b="1" dirty="0">
              <a:hlinkClick r:id="rId3"/>
            </a:endParaRPr>
          </a:p>
          <a:p>
            <a:pPr marL="0" indent="0" algn="ctr" rtl="0" fontAlgn="base">
              <a:buNone/>
            </a:pPr>
            <a:r>
              <a:rPr lang="en-US" sz="2800" dirty="0">
                <a:effectLst/>
                <a:latin typeface="Calibri" panose="020F0502020204030204" pitchFamily="34" charset="0"/>
                <a:ea typeface="Calibri" panose="020F0502020204030204" pitchFamily="34" charset="0"/>
              </a:rPr>
              <a:t>JUNE 7, </a:t>
            </a:r>
            <a:r>
              <a:rPr lang="en-US" sz="2800" dirty="0">
                <a:effectLst/>
                <a:latin typeface="Times New Roman" panose="02020603050405020304" pitchFamily="18" charset="0"/>
                <a:ea typeface="Calibri" panose="020F0502020204030204" pitchFamily="34" charset="0"/>
              </a:rPr>
              <a:t>2022</a:t>
            </a:r>
            <a:r>
              <a:rPr lang="en-US" sz="2800" dirty="0">
                <a:effectLst/>
                <a:latin typeface="Calibri" panose="020F0502020204030204" pitchFamily="34"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rPr>
              <a:t> </a:t>
            </a:r>
            <a:br>
              <a:rPr lang="en-US" sz="2800" dirty="0">
                <a:effectLst/>
                <a:latin typeface="Calibri" panose="020F0502020204030204" pitchFamily="34" charset="0"/>
                <a:ea typeface="Calibri" panose="020F0502020204030204" pitchFamily="34" charset="0"/>
              </a:rPr>
            </a:br>
            <a:r>
              <a:rPr lang="en-US" sz="2800" dirty="0">
                <a:effectLst/>
                <a:latin typeface="Calibri" panose="020F0502020204030204" pitchFamily="34" charset="0"/>
                <a:ea typeface="Calibri" panose="020F0502020204030204" pitchFamily="34" charset="0"/>
              </a:rPr>
              <a:t>2:00 – 3:00 p.m. ET</a:t>
            </a:r>
            <a:r>
              <a:rPr lang="en-US" sz="2800" dirty="0">
                <a:effectLst/>
                <a:latin typeface="Times New Roman" panose="02020603050405020304" pitchFamily="18" charset="0"/>
                <a:ea typeface="Calibri" panose="020F0502020204030204" pitchFamily="34" charset="0"/>
              </a:rPr>
              <a:t> </a:t>
            </a:r>
          </a:p>
          <a:p>
            <a:pPr marL="0" indent="0" algn="ctr" rtl="0" fontAlgn="base">
              <a:buNone/>
            </a:pPr>
            <a:endParaRPr lang="en-US" dirty="0"/>
          </a:p>
          <a:p>
            <a:r>
              <a:rPr lang="en-US" sz="2400" dirty="0">
                <a:effectLst/>
                <a:ea typeface="Calibri" panose="020F0502020204030204" pitchFamily="34" charset="0"/>
              </a:rPr>
              <a:t>Learn how a hospital &amp; community partnership transformed a vacant 200-acre site to provide community health services, economic development and more.</a:t>
            </a:r>
          </a:p>
          <a:p>
            <a:pPr marL="0" indent="0" algn="l" rtl="0" fontAlgn="base">
              <a:buNone/>
            </a:pPr>
            <a:endParaRPr lang="en-US" sz="2400" dirty="0">
              <a:solidFill>
                <a:srgbClr val="000000"/>
              </a:solidFill>
              <a:latin typeface="+mj-lt"/>
              <a:ea typeface="Calibri" panose="020F0502020204030204" pitchFamily="34" charset="0"/>
            </a:endParaRPr>
          </a:p>
          <a:p>
            <a:pPr marL="0" indent="0" algn="l" rtl="0" fontAlgn="base">
              <a:buNone/>
            </a:pPr>
            <a:r>
              <a:rPr lang="en-US" sz="2400" i="1" dirty="0">
                <a:solidFill>
                  <a:srgbClr val="000000"/>
                </a:solidFill>
                <a:latin typeface="+mj-lt"/>
                <a:ea typeface="Calibri" panose="020F0502020204030204" pitchFamily="34" charset="0"/>
              </a:rPr>
              <a:t>Presented by:</a:t>
            </a:r>
            <a:endParaRPr lang="en-US" sz="2400" dirty="0">
              <a:solidFill>
                <a:srgbClr val="000000"/>
              </a:solidFill>
              <a:latin typeface="+mj-lt"/>
              <a:ea typeface="Calibri" panose="020F0502020204030204" pitchFamily="34" charset="0"/>
            </a:endParaRPr>
          </a:p>
          <a:p>
            <a:pPr marL="952485" lvl="1" indent="-342900">
              <a:buFont typeface="Arial" panose="020B0604020202020204" pitchFamily="34" charset="0"/>
              <a:buChar char="•"/>
            </a:pPr>
            <a:r>
              <a:rPr lang="en-US" sz="2400" dirty="0">
                <a:effectLst/>
                <a:latin typeface="+mj-lt"/>
                <a:ea typeface="Calibri" panose="020F0502020204030204" pitchFamily="34" charset="0"/>
              </a:rPr>
              <a:t>Cook Children’s Medical Center &amp; their community partners</a:t>
            </a:r>
          </a:p>
          <a:p>
            <a:endParaRPr lang="en-US" dirty="0"/>
          </a:p>
        </p:txBody>
      </p:sp>
      <p:sp>
        <p:nvSpPr>
          <p:cNvPr id="6" name="Title 5">
            <a:extLst>
              <a:ext uri="{FF2B5EF4-FFF2-40B4-BE49-F238E27FC236}">
                <a16:creationId xmlns:a16="http://schemas.microsoft.com/office/drawing/2014/main" id="{CD3EA8E5-6783-4004-8EA3-A1A952786B3A}"/>
              </a:ext>
            </a:extLst>
          </p:cNvPr>
          <p:cNvSpPr>
            <a:spLocks noGrp="1"/>
          </p:cNvSpPr>
          <p:nvPr>
            <p:ph type="title"/>
          </p:nvPr>
        </p:nvSpPr>
        <p:spPr>
          <a:xfrm>
            <a:off x="365760" y="584200"/>
            <a:ext cx="11460480" cy="1007533"/>
          </a:xfrm>
        </p:spPr>
        <p:txBody>
          <a:bodyPr/>
          <a:lstStyle/>
          <a:p>
            <a:pPr marL="0" marR="0" fontAlgn="base">
              <a:spcBef>
                <a:spcPts val="0"/>
              </a:spcBef>
              <a:spcAft>
                <a:spcPts val="0"/>
              </a:spcAft>
            </a:pPr>
            <a:r>
              <a:rPr lang="en-US" sz="4400" dirty="0">
                <a:solidFill>
                  <a:srgbClr val="548DD4"/>
                </a:solidFill>
                <a:effectLst/>
                <a:latin typeface="Calibri" panose="020F0502020204030204" pitchFamily="34" charset="0"/>
                <a:ea typeface="Calibri" panose="020F0502020204030204" pitchFamily="34" charset="0"/>
              </a:rPr>
              <a:t>Community Development in Practice </a:t>
            </a:r>
            <a:endParaRPr lang="en-US" dirty="0"/>
          </a:p>
        </p:txBody>
      </p:sp>
    </p:spTree>
    <p:extLst>
      <p:ext uri="{BB962C8B-B14F-4D97-AF65-F5344CB8AC3E}">
        <p14:creationId xmlns:p14="http://schemas.microsoft.com/office/powerpoint/2010/main" val="2761846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19757-533C-8462-59BC-CFF07B013BC7}"/>
              </a:ext>
            </a:extLst>
          </p:cNvPr>
          <p:cNvSpPr>
            <a:spLocks noGrp="1"/>
          </p:cNvSpPr>
          <p:nvPr>
            <p:ph type="title"/>
          </p:nvPr>
        </p:nvSpPr>
        <p:spPr/>
        <p:txBody>
          <a:bodyPr/>
          <a:lstStyle/>
          <a:p>
            <a:r>
              <a:rPr lang="en-US" dirty="0"/>
              <a:t>Poll Question: </a:t>
            </a:r>
          </a:p>
        </p:txBody>
      </p:sp>
      <p:sp>
        <p:nvSpPr>
          <p:cNvPr id="3" name="Content Placeholder 2">
            <a:extLst>
              <a:ext uri="{FF2B5EF4-FFF2-40B4-BE49-F238E27FC236}">
                <a16:creationId xmlns:a16="http://schemas.microsoft.com/office/drawing/2014/main" id="{35A19847-F3FE-8A48-8575-5D27A6A9E6F6}"/>
              </a:ext>
            </a:extLst>
          </p:cNvPr>
          <p:cNvSpPr>
            <a:spLocks noGrp="1"/>
          </p:cNvSpPr>
          <p:nvPr>
            <p:ph idx="1"/>
          </p:nvPr>
        </p:nvSpPr>
        <p:spPr/>
        <p:txBody>
          <a:bodyPr/>
          <a:lstStyle/>
          <a:p>
            <a:r>
              <a:rPr lang="en-US" b="1" dirty="0"/>
              <a:t>Where are you on your Mobile Health Journey?</a:t>
            </a:r>
          </a:p>
          <a:p>
            <a:pPr marL="457200" indent="-457200">
              <a:buFont typeface="Arial" panose="020B0604020202020204" pitchFamily="34" charset="0"/>
              <a:buChar char="•"/>
            </a:pPr>
            <a:r>
              <a:rPr lang="en-US" dirty="0"/>
              <a:t>We have an established program</a:t>
            </a:r>
          </a:p>
          <a:p>
            <a:pPr marL="457200" indent="-457200">
              <a:buFont typeface="Arial" panose="020B0604020202020204" pitchFamily="34" charset="0"/>
              <a:buChar char="•"/>
            </a:pPr>
            <a:r>
              <a:rPr lang="en-US" dirty="0"/>
              <a:t>We have a new program launched within the past year</a:t>
            </a:r>
          </a:p>
          <a:p>
            <a:pPr marL="457200" indent="-457200">
              <a:buFont typeface="Arial" panose="020B0604020202020204" pitchFamily="34" charset="0"/>
              <a:buChar char="•"/>
            </a:pPr>
            <a:r>
              <a:rPr lang="en-US" dirty="0"/>
              <a:t>We are in the planning stages</a:t>
            </a:r>
          </a:p>
          <a:p>
            <a:pPr marL="457200" indent="-457200">
              <a:buFont typeface="Arial" panose="020B0604020202020204" pitchFamily="34" charset="0"/>
              <a:buChar char="•"/>
            </a:pPr>
            <a:r>
              <a:rPr lang="en-US" dirty="0"/>
              <a:t>We aren’t currently doing mobile health – I want to learn more! </a:t>
            </a:r>
          </a:p>
          <a:p>
            <a:endParaRPr lang="en-US" dirty="0"/>
          </a:p>
          <a:p>
            <a:endParaRPr lang="en-US" dirty="0"/>
          </a:p>
        </p:txBody>
      </p:sp>
      <p:sp>
        <p:nvSpPr>
          <p:cNvPr id="4" name="Slide Number Placeholder 3">
            <a:extLst>
              <a:ext uri="{FF2B5EF4-FFF2-40B4-BE49-F238E27FC236}">
                <a16:creationId xmlns:a16="http://schemas.microsoft.com/office/drawing/2014/main" id="{66CAE503-F7AB-F468-79C3-14384732EA4E}"/>
              </a:ext>
            </a:extLst>
          </p:cNvPr>
          <p:cNvSpPr>
            <a:spLocks noGrp="1"/>
          </p:cNvSpPr>
          <p:nvPr>
            <p:ph type="sldNum" sz="quarter" idx="4"/>
          </p:nvPr>
        </p:nvSpPr>
        <p:spPr/>
        <p:txBody>
          <a:bodyPr/>
          <a:lstStyle/>
          <a:p>
            <a:fld id="{5315D994-0852-4F75-99F1-5016CE36A879}" type="slidenum">
              <a:rPr lang="en-US" smtClean="0"/>
              <a:pPr/>
              <a:t>7</a:t>
            </a:fld>
            <a:endParaRPr lang="en-US"/>
          </a:p>
        </p:txBody>
      </p:sp>
    </p:spTree>
    <p:extLst>
      <p:ext uri="{BB962C8B-B14F-4D97-AF65-F5344CB8AC3E}">
        <p14:creationId xmlns:p14="http://schemas.microsoft.com/office/powerpoint/2010/main" val="1329634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5025-B942-41AC-8FF6-7734D14F9B0A}"/>
              </a:ext>
            </a:extLst>
          </p:cNvPr>
          <p:cNvSpPr>
            <a:spLocks noGrp="1"/>
          </p:cNvSpPr>
          <p:nvPr>
            <p:ph type="title"/>
          </p:nvPr>
        </p:nvSpPr>
        <p:spPr/>
        <p:txBody>
          <a:bodyPr/>
          <a:lstStyle/>
          <a:p>
            <a:r>
              <a:rPr lang="en-US" dirty="0"/>
              <a:t>Today’s Presenters</a:t>
            </a:r>
          </a:p>
        </p:txBody>
      </p:sp>
      <p:pic>
        <p:nvPicPr>
          <p:cNvPr id="6" name="Content Placeholder 5">
            <a:extLst>
              <a:ext uri="{FF2B5EF4-FFF2-40B4-BE49-F238E27FC236}">
                <a16:creationId xmlns:a16="http://schemas.microsoft.com/office/drawing/2014/main" id="{D7A3CF1B-DC54-4267-9E06-DC8FF81C4D55}"/>
              </a:ext>
            </a:extLst>
          </p:cNvPr>
          <p:cNvPicPr>
            <a:picLocks noGrp="1" noChangeAspect="1"/>
          </p:cNvPicPr>
          <p:nvPr>
            <p:ph idx="1"/>
          </p:nvPr>
        </p:nvPicPr>
        <p:blipFill>
          <a:blip r:embed="rId3"/>
          <a:stretch>
            <a:fillRect/>
          </a:stretch>
        </p:blipFill>
        <p:spPr>
          <a:xfrm>
            <a:off x="937705" y="1327437"/>
            <a:ext cx="10221362" cy="4862851"/>
          </a:xfrm>
        </p:spPr>
      </p:pic>
      <p:sp>
        <p:nvSpPr>
          <p:cNvPr id="4" name="Slide Number Placeholder 3">
            <a:extLst>
              <a:ext uri="{FF2B5EF4-FFF2-40B4-BE49-F238E27FC236}">
                <a16:creationId xmlns:a16="http://schemas.microsoft.com/office/drawing/2014/main" id="{01447F05-157C-4205-9C50-782785A01FF6}"/>
              </a:ext>
            </a:extLst>
          </p:cNvPr>
          <p:cNvSpPr>
            <a:spLocks noGrp="1"/>
          </p:cNvSpPr>
          <p:nvPr>
            <p:ph type="sldNum" sz="quarter" idx="4"/>
          </p:nvPr>
        </p:nvSpPr>
        <p:spPr/>
        <p:txBody>
          <a:bodyPr/>
          <a:lstStyle/>
          <a:p>
            <a:fld id="{5315D994-0852-4F75-99F1-5016CE36A879}" type="slidenum">
              <a:rPr lang="en-US" smtClean="0"/>
              <a:pPr/>
              <a:t>8</a:t>
            </a:fld>
            <a:endParaRPr lang="en-US"/>
          </a:p>
        </p:txBody>
      </p:sp>
    </p:spTree>
    <p:extLst>
      <p:ext uri="{BB962C8B-B14F-4D97-AF65-F5344CB8AC3E}">
        <p14:creationId xmlns:p14="http://schemas.microsoft.com/office/powerpoint/2010/main" val="2043677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1EA9C58D-F2EA-4346-93E3-097E7F290404}"/>
              </a:ext>
            </a:extLst>
          </p:cNvPr>
          <p:cNvSpPr>
            <a:spLocks noGrp="1"/>
          </p:cNvSpPr>
          <p:nvPr>
            <p:ph type="ctrTitle"/>
          </p:nvPr>
        </p:nvSpPr>
        <p:spPr>
          <a:xfrm>
            <a:off x="539750" y="1658938"/>
            <a:ext cx="7138988" cy="2649537"/>
          </a:xfrm>
        </p:spPr>
        <p:txBody>
          <a:bodyPr/>
          <a:lstStyle/>
          <a:p>
            <a:pPr eaLnBrk="1" hangingPunct="1"/>
            <a:r>
              <a:rPr lang="en-US" altLang="en-US" sz="4800" b="1" dirty="0"/>
              <a:t>Mobile Health Program</a:t>
            </a:r>
            <a:br>
              <a:rPr lang="en-US" altLang="en-US" sz="4800" b="1" dirty="0"/>
            </a:br>
            <a:r>
              <a:rPr lang="en-US" altLang="en-US" sz="1000" b="1" dirty="0"/>
              <a:t>.</a:t>
            </a:r>
            <a:br>
              <a:rPr lang="en-US" altLang="en-US" sz="4800" b="1" dirty="0"/>
            </a:br>
            <a:r>
              <a:rPr lang="en-US" altLang="en-US" sz="3600" b="1" i="1" dirty="0"/>
              <a:t>Bringing the Clinic to the Community</a:t>
            </a:r>
            <a:br>
              <a:rPr lang="en-US" altLang="en-US" sz="4800" dirty="0"/>
            </a:br>
            <a:endParaRPr lang="en-US" altLang="en-US" i="1" dirty="0"/>
          </a:p>
        </p:txBody>
      </p:sp>
      <p:sp>
        <p:nvSpPr>
          <p:cNvPr id="9" name="Subtitle 2">
            <a:extLst>
              <a:ext uri="{FF2B5EF4-FFF2-40B4-BE49-F238E27FC236}">
                <a16:creationId xmlns:a16="http://schemas.microsoft.com/office/drawing/2014/main" id="{076EDD64-629B-4F31-9AB3-1845DC7FD571}"/>
              </a:ext>
            </a:extLst>
          </p:cNvPr>
          <p:cNvSpPr txBox="1">
            <a:spLocks/>
          </p:cNvSpPr>
          <p:nvPr/>
        </p:nvSpPr>
        <p:spPr>
          <a:xfrm>
            <a:off x="539750" y="3726370"/>
            <a:ext cx="6285256" cy="828675"/>
          </a:xfrm>
          <a:prstGeom prst="rect">
            <a:avLst/>
          </a:prstGeom>
        </p:spPr>
        <p:txBody>
          <a:bodyPr vert="horz" lIns="0" tIns="0" rIns="0" bIns="0" rtlCol="0">
            <a:noAutofit/>
          </a:bodyPr>
          <a:lstStyle>
            <a:lvl1pPr marL="0" indent="0" algn="l" defTabSz="914377" rtl="0" eaLnBrk="1" latinLnBrk="0" hangingPunct="1">
              <a:lnSpc>
                <a:spcPct val="90000"/>
              </a:lnSpc>
              <a:spcBef>
                <a:spcPts val="600"/>
              </a:spcBef>
              <a:buClr>
                <a:schemeClr val="accent1"/>
              </a:buClr>
              <a:buFont typeface="Arial" pitchFamily="34" charset="0"/>
              <a:buNone/>
              <a:defRPr sz="2400" b="0" i="0" kern="1200">
                <a:solidFill>
                  <a:schemeClr val="accent1"/>
                </a:solidFill>
                <a:latin typeface="Calibri" panose="020F0502020204030204" pitchFamily="34" charset="0"/>
                <a:ea typeface="+mn-ea"/>
                <a:cs typeface="+mn-cs"/>
              </a:defRPr>
            </a:lvl1pPr>
            <a:lvl2pPr marL="457189" indent="0" algn="ctr" defTabSz="914377" rtl="0" eaLnBrk="1" latinLnBrk="0" hangingPunct="1">
              <a:lnSpc>
                <a:spcPct val="90000"/>
              </a:lnSpc>
              <a:spcBef>
                <a:spcPts val="600"/>
              </a:spcBef>
              <a:buClr>
                <a:schemeClr val="accent1"/>
              </a:buClr>
              <a:buFont typeface="Tahoma" pitchFamily="34" charset="0"/>
              <a:buNone/>
              <a:defRPr sz="2000" b="0" i="0" kern="1200">
                <a:solidFill>
                  <a:schemeClr val="tx1">
                    <a:tint val="75000"/>
                  </a:schemeClr>
                </a:solidFill>
                <a:latin typeface="Calibri" panose="020F0502020204030204" pitchFamily="34" charset="0"/>
                <a:ea typeface="+mn-ea"/>
                <a:cs typeface="+mn-cs"/>
              </a:defRPr>
            </a:lvl2pPr>
            <a:lvl3pPr marL="914377" indent="0" algn="ctr" defTabSz="914377" rtl="0" eaLnBrk="1" latinLnBrk="0" hangingPunct="1">
              <a:lnSpc>
                <a:spcPct val="90000"/>
              </a:lnSpc>
              <a:spcBef>
                <a:spcPts val="600"/>
              </a:spcBef>
              <a:buClr>
                <a:schemeClr val="accent1"/>
              </a:buClr>
              <a:buFont typeface="Arial" pitchFamily="34" charset="0"/>
              <a:buNone/>
              <a:defRPr sz="2000" b="0" i="0" kern="1200">
                <a:solidFill>
                  <a:schemeClr val="tx1">
                    <a:tint val="75000"/>
                  </a:schemeClr>
                </a:solidFill>
                <a:latin typeface="Calibri" panose="020F0502020204030204" pitchFamily="34" charset="0"/>
                <a:ea typeface="+mn-ea"/>
                <a:cs typeface="+mn-cs"/>
              </a:defRPr>
            </a:lvl3pPr>
            <a:lvl4pPr marL="1371566" indent="0" algn="ctr" defTabSz="914377" rtl="0" eaLnBrk="1" latinLnBrk="0" hangingPunct="1">
              <a:lnSpc>
                <a:spcPct val="90000"/>
              </a:lnSpc>
              <a:spcBef>
                <a:spcPts val="600"/>
              </a:spcBef>
              <a:buClr>
                <a:schemeClr val="accent1"/>
              </a:buClr>
              <a:buFont typeface="Tahoma" pitchFamily="34" charset="0"/>
              <a:buNone/>
              <a:defRPr sz="2000" b="0" i="0" kern="1200">
                <a:solidFill>
                  <a:schemeClr val="tx1">
                    <a:tint val="75000"/>
                  </a:schemeClr>
                </a:solidFill>
                <a:latin typeface="Calibri" panose="020F0502020204030204" pitchFamily="34" charset="0"/>
                <a:ea typeface="+mn-ea"/>
                <a:cs typeface="+mn-cs"/>
              </a:defRPr>
            </a:lvl4pPr>
            <a:lvl5pPr marL="1828754" indent="0" algn="ctr" defTabSz="914377" rtl="0" eaLnBrk="1" latinLnBrk="0" hangingPunct="1">
              <a:lnSpc>
                <a:spcPct val="90000"/>
              </a:lnSpc>
              <a:spcBef>
                <a:spcPts val="600"/>
              </a:spcBef>
              <a:buClr>
                <a:schemeClr val="accent1"/>
              </a:buClr>
              <a:buFont typeface="Arial" pitchFamily="34" charset="0"/>
              <a:buNone/>
              <a:defRPr sz="2000" b="0" i="0" kern="1200">
                <a:solidFill>
                  <a:schemeClr val="tx1">
                    <a:tint val="75000"/>
                  </a:schemeClr>
                </a:solidFill>
                <a:latin typeface="Calibri" panose="020F0502020204030204" pitchFamily="34" charset="0"/>
                <a:ea typeface="+mn-ea"/>
                <a:cs typeface="+mn-cs"/>
              </a:defRPr>
            </a:lvl5pPr>
            <a:lvl6pPr marL="2285943" indent="0" algn="ctr" defTabSz="914377" rtl="0" eaLnBrk="1" latinLnBrk="0" hangingPunct="1">
              <a:spcBef>
                <a:spcPct val="20000"/>
              </a:spcBef>
              <a:buClr>
                <a:schemeClr val="accent1"/>
              </a:buClr>
              <a:buFont typeface="Tahoma" pitchFamily="34" charset="0"/>
              <a:buNone/>
              <a:tabLst/>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Clr>
                <a:schemeClr val="accent1"/>
              </a:buClr>
              <a:buFont typeface="Tahoma" pitchFamily="34" charset="0"/>
              <a:buNone/>
              <a:defRPr sz="2000" kern="1200" baseline="0">
                <a:solidFill>
                  <a:schemeClr val="tx1">
                    <a:tint val="75000"/>
                  </a:schemeClr>
                </a:solidFill>
                <a:latin typeface="+mn-lt"/>
                <a:ea typeface="+mn-ea"/>
                <a:cs typeface="+mn-cs"/>
              </a:defRPr>
            </a:lvl8pPr>
            <a:lvl9pPr marL="3657509" indent="0" algn="ctr" defTabSz="914377"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90000"/>
              </a:lnSpc>
              <a:spcBef>
                <a:spcPct val="0"/>
              </a:spcBef>
              <a:spcAft>
                <a:spcPts val="0"/>
              </a:spcAft>
              <a:buClr>
                <a:srgbClr val="522476"/>
              </a:buClr>
              <a:buSzTx/>
              <a:buFont typeface="Arial" pitchFamily="34" charset="0"/>
              <a:buNone/>
              <a:tabLst/>
              <a:defRPr/>
            </a:pPr>
            <a:r>
              <a:rPr kumimoji="0" lang="en-US" altLang="en-US" sz="3200" b="0" i="0" u="none" strike="noStrike" kern="1200" cap="none" spc="0" normalizeH="0" baseline="0" noProof="0" dirty="0">
                <a:ln>
                  <a:noFill/>
                </a:ln>
                <a:solidFill>
                  <a:srgbClr val="522476"/>
                </a:solidFill>
                <a:effectLst/>
                <a:uLnTx/>
                <a:uFillTx/>
                <a:latin typeface="Calibri" panose="020F0502020204030204" pitchFamily="34" charset="0"/>
                <a:ea typeface="+mn-ea"/>
                <a:cs typeface="+mn-cs"/>
              </a:rPr>
              <a:t>May 4, 2022</a:t>
            </a:r>
          </a:p>
          <a:p>
            <a:pPr marL="0" marR="0" lvl="0" indent="0" algn="l" defTabSz="914377" rtl="0" eaLnBrk="1" fontAlgn="auto" latinLnBrk="0" hangingPunct="1">
              <a:lnSpc>
                <a:spcPct val="90000"/>
              </a:lnSpc>
              <a:spcBef>
                <a:spcPct val="0"/>
              </a:spcBef>
              <a:spcAft>
                <a:spcPts val="0"/>
              </a:spcAft>
              <a:buClr>
                <a:srgbClr val="522476"/>
              </a:buClr>
              <a:buSzTx/>
              <a:buFont typeface="Arial" pitchFamily="34" charset="0"/>
              <a:buNone/>
              <a:tabLst/>
              <a:defRPr/>
            </a:pPr>
            <a:endParaRPr kumimoji="0" lang="en-US" altLang="en-US" sz="2400" b="0" i="0" u="none" strike="noStrike" kern="1200" cap="none" spc="0" normalizeH="0" baseline="0" noProof="0" dirty="0">
              <a:ln>
                <a:noFill/>
              </a:ln>
              <a:solidFill>
                <a:srgbClr val="522476"/>
              </a:solidFill>
              <a:effectLst/>
              <a:uLnTx/>
              <a:uFillTx/>
              <a:latin typeface="Calibri" panose="020F0502020204030204" pitchFamily="34" charset="0"/>
              <a:ea typeface="+mn-ea"/>
              <a:cs typeface="+mn-cs"/>
            </a:endParaRPr>
          </a:p>
          <a:p>
            <a:pPr marL="0" marR="0" lvl="0" indent="0" algn="l" defTabSz="914377" rtl="0" eaLnBrk="1" fontAlgn="auto" latinLnBrk="0" hangingPunct="1">
              <a:lnSpc>
                <a:spcPct val="90000"/>
              </a:lnSpc>
              <a:spcBef>
                <a:spcPct val="0"/>
              </a:spcBef>
              <a:spcAft>
                <a:spcPts val="0"/>
              </a:spcAft>
              <a:buClr>
                <a:srgbClr val="522476"/>
              </a:buClr>
              <a:buSzTx/>
              <a:buFont typeface="Arial" pitchFamily="34" charset="0"/>
              <a:buNone/>
              <a:tabLst/>
              <a:defRPr/>
            </a:pPr>
            <a:endParaRPr kumimoji="0" lang="en-US" altLang="en-US" sz="2400" b="0" i="0" u="none" strike="noStrike" kern="1200" cap="none" spc="0" normalizeH="0" baseline="0" noProof="0" dirty="0">
              <a:ln>
                <a:noFill/>
              </a:ln>
              <a:solidFill>
                <a:srgbClr val="522476"/>
              </a:solidFill>
              <a:effectLst/>
              <a:uLnTx/>
              <a:uFillTx/>
              <a:latin typeface="Calibri" panose="020F0502020204030204" pitchFamily="34" charset="0"/>
              <a:ea typeface="+mn-ea"/>
              <a:cs typeface="+mn-cs"/>
            </a:endParaRPr>
          </a:p>
          <a:p>
            <a:pPr marL="0" marR="0" lvl="0" indent="0" algn="l" defTabSz="914377" rtl="0" eaLnBrk="1" fontAlgn="auto" latinLnBrk="0" hangingPunct="1">
              <a:lnSpc>
                <a:spcPct val="90000"/>
              </a:lnSpc>
              <a:spcBef>
                <a:spcPts val="600"/>
              </a:spcBef>
              <a:spcAft>
                <a:spcPts val="0"/>
              </a:spcAft>
              <a:buClr>
                <a:srgbClr val="522476"/>
              </a:buClr>
              <a:buSzTx/>
              <a:buFont typeface="Arial" pitchFamily="34" charset="0"/>
              <a:buNone/>
              <a:tabLst/>
              <a:defRPr/>
            </a:pPr>
            <a:r>
              <a:rPr kumimoji="0" lang="en-US" altLang="en-US" sz="2800" b="0" i="0" u="none" strike="noStrike" kern="1200" cap="none" spc="0" normalizeH="0" baseline="0" noProof="0" dirty="0">
                <a:ln>
                  <a:noFill/>
                </a:ln>
                <a:solidFill>
                  <a:srgbClr val="522476"/>
                </a:solidFill>
                <a:effectLst/>
                <a:uLnTx/>
                <a:uFillTx/>
                <a:latin typeface="Calibri" panose="020F0502020204030204" pitchFamily="34" charset="0"/>
                <a:ea typeface="+mn-ea"/>
                <a:cs typeface="+mn-cs"/>
              </a:rPr>
              <a:t>Jacinta Staples, MSN, RN</a:t>
            </a:r>
          </a:p>
          <a:p>
            <a:pPr marL="0" marR="0" lvl="0" indent="0" algn="l" defTabSz="914377" rtl="0" eaLnBrk="1" fontAlgn="auto" latinLnBrk="0" hangingPunct="1">
              <a:lnSpc>
                <a:spcPct val="90000"/>
              </a:lnSpc>
              <a:spcBef>
                <a:spcPts val="600"/>
              </a:spcBef>
              <a:spcAft>
                <a:spcPts val="0"/>
              </a:spcAft>
              <a:buClr>
                <a:srgbClr val="522476"/>
              </a:buClr>
              <a:buSzTx/>
              <a:buFont typeface="Arial" pitchFamily="34" charset="0"/>
              <a:buNone/>
              <a:tabLst/>
              <a:defRPr/>
            </a:pPr>
            <a:r>
              <a:rPr kumimoji="0" lang="en-US" altLang="en-US" sz="2800" b="0" i="1" u="none" strike="noStrike" kern="1200" cap="none" spc="0" normalizeH="0" baseline="0" noProof="0" dirty="0">
                <a:ln>
                  <a:noFill/>
                </a:ln>
                <a:solidFill>
                  <a:srgbClr val="522476"/>
                </a:solidFill>
                <a:effectLst/>
                <a:uLnTx/>
                <a:uFillTx/>
                <a:latin typeface="Calibri" panose="020F0502020204030204" pitchFamily="34" charset="0"/>
                <a:ea typeface="+mn-ea"/>
                <a:cs typeface="+mn-cs"/>
              </a:rPr>
              <a:t>Director, Community-Clinic Collaborations</a:t>
            </a:r>
          </a:p>
          <a:p>
            <a:pPr marL="0" marR="0" lvl="0" indent="0" algn="l" defTabSz="914377" rtl="0" eaLnBrk="1" fontAlgn="auto" latinLnBrk="0" hangingPunct="1">
              <a:lnSpc>
                <a:spcPct val="90000"/>
              </a:lnSpc>
              <a:spcBef>
                <a:spcPts val="600"/>
              </a:spcBef>
              <a:spcAft>
                <a:spcPts val="0"/>
              </a:spcAft>
              <a:buClr>
                <a:srgbClr val="522476"/>
              </a:buClr>
              <a:buSzTx/>
              <a:buFont typeface="Arial" pitchFamily="34" charset="0"/>
              <a:buNone/>
              <a:tabLst/>
              <a:defRPr/>
            </a:pPr>
            <a:endParaRPr kumimoji="0" lang="en-US" altLang="en-US" sz="2800" b="0" i="1" u="none" strike="noStrike" kern="1200" cap="none" spc="0" normalizeH="0" baseline="0" noProof="0" dirty="0">
              <a:ln>
                <a:noFill/>
              </a:ln>
              <a:solidFill>
                <a:srgbClr val="522476"/>
              </a:solidFill>
              <a:effectLst/>
              <a:uLnTx/>
              <a:uFillTx/>
              <a:latin typeface="Calibri" panose="020F0502020204030204" pitchFamily="34" charset="0"/>
              <a:ea typeface="+mn-ea"/>
              <a:cs typeface="+mn-cs"/>
            </a:endParaRPr>
          </a:p>
          <a:p>
            <a:pPr marL="0" marR="0" lvl="0" indent="0" algn="l" defTabSz="914377" rtl="0" eaLnBrk="1" fontAlgn="auto" latinLnBrk="0" hangingPunct="1">
              <a:lnSpc>
                <a:spcPct val="90000"/>
              </a:lnSpc>
              <a:spcBef>
                <a:spcPct val="0"/>
              </a:spcBef>
              <a:spcAft>
                <a:spcPts val="0"/>
              </a:spcAft>
              <a:buClr>
                <a:srgbClr val="522476"/>
              </a:buClr>
              <a:buSzTx/>
              <a:buFont typeface="Arial" pitchFamily="34" charset="0"/>
              <a:buNone/>
              <a:tabLst/>
              <a:defRPr/>
            </a:pPr>
            <a:endPar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ctr" defTabSz="914377" rtl="0" eaLnBrk="1" fontAlgn="auto" latinLnBrk="0" hangingPunct="1">
              <a:lnSpc>
                <a:spcPct val="90000"/>
              </a:lnSpc>
              <a:spcBef>
                <a:spcPct val="0"/>
              </a:spcBef>
              <a:spcAft>
                <a:spcPts val="0"/>
              </a:spcAft>
              <a:buClr>
                <a:srgbClr val="522476"/>
              </a:buClr>
              <a:buSzTx/>
              <a:buFont typeface="Arial" pitchFamily="34" charset="0"/>
              <a:buNone/>
              <a:tabLst/>
              <a:defRPr/>
            </a:pPr>
            <a:endParaRPr kumimoji="0" lang="en-US" altLang="en-US" sz="3200" b="0" i="0" u="none" strike="noStrike" kern="1200" cap="none" spc="0" normalizeH="0" baseline="0" noProof="0" dirty="0">
              <a:ln>
                <a:noFill/>
              </a:ln>
              <a:solidFill>
                <a:srgbClr val="522476"/>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226227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 Theme">
  <a:themeElements>
    <a:clrScheme name="CHILDRENS MN COLOR FINAL">
      <a:dk1>
        <a:srgbClr val="000000"/>
      </a:dk1>
      <a:lt1>
        <a:srgbClr val="FFFFFF"/>
      </a:lt1>
      <a:dk2>
        <a:srgbClr val="68676D"/>
      </a:dk2>
      <a:lt2>
        <a:srgbClr val="B3BFB8"/>
      </a:lt2>
      <a:accent1>
        <a:srgbClr val="002168"/>
      </a:accent1>
      <a:accent2>
        <a:srgbClr val="984392"/>
      </a:accent2>
      <a:accent3>
        <a:srgbClr val="009BDD"/>
      </a:accent3>
      <a:accent4>
        <a:srgbClr val="74C59A"/>
      </a:accent4>
      <a:accent5>
        <a:srgbClr val="A875B2"/>
      </a:accent5>
      <a:accent6>
        <a:srgbClr val="1778B9"/>
      </a:accent6>
      <a:hlink>
        <a:srgbClr val="783F80"/>
      </a:hlink>
      <a:folHlink>
        <a:srgbClr val="9FCFE6"/>
      </a:folHlink>
    </a:clrScheme>
    <a:fontScheme name="Custom 1">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_PPT_Template_10-21-19.potx" id="{0A00979D-6C9E-44B6-ABEB-681FDE8F3F8F}" vid="{F5831261-B44A-4A0C-9FA1-6701B816C6B6}"/>
    </a:ext>
  </a:extLst>
</a:theme>
</file>

<file path=ppt/theme/theme2.xml><?xml version="1.0" encoding="utf-8"?>
<a:theme xmlns:a="http://schemas.openxmlformats.org/drawingml/2006/main" name="CHA HD Presentation 16x9 - White">
  <a:themeElements>
    <a:clrScheme name="CHA">
      <a:dk1>
        <a:sysClr val="windowText" lastClr="000000"/>
      </a:dk1>
      <a:lt1>
        <a:srgbClr val="FFFFFF"/>
      </a:lt1>
      <a:dk2>
        <a:srgbClr val="43525A"/>
      </a:dk2>
      <a:lt2>
        <a:srgbClr val="FFFFFF"/>
      </a:lt2>
      <a:accent1>
        <a:srgbClr val="0075BC"/>
      </a:accent1>
      <a:accent2>
        <a:srgbClr val="8DC63F"/>
      </a:accent2>
      <a:accent3>
        <a:srgbClr val="00ABBD"/>
      </a:accent3>
      <a:accent4>
        <a:srgbClr val="F58220"/>
      </a:accent4>
      <a:accent5>
        <a:srgbClr val="ED1C24"/>
      </a:accent5>
      <a:accent6>
        <a:srgbClr val="574099"/>
      </a:accent6>
      <a:hlink>
        <a:srgbClr val="0074BC"/>
      </a:hlink>
      <a:folHlink>
        <a:srgbClr val="0074B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CHCA Powerpoint Template - Energy with pic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CA Powerpoint Template - Energy with pictu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CA Powerpoint Template - Energy with pictu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CA Powerpoint Template - Energy with pictu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CA Powerpoint Template - Energy with pictu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CA Powerpoint Template - Energy with pictu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CA Powerpoint Template - Energy with pictu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CA Powerpoint Template - Energy with pictu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CA Powerpoint Template - Energy with pictu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CA Powerpoint Template - Energy with pictu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CA Powerpoint Template - Energy with pictu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CA Powerpoint Template - Energy with pictu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HCA Powerpoint Template - Energy with picture 13">
        <a:dk1>
          <a:srgbClr val="000000"/>
        </a:dk1>
        <a:lt1>
          <a:srgbClr val="FFFFFF"/>
        </a:lt1>
        <a:dk2>
          <a:srgbClr val="000000"/>
        </a:dk2>
        <a:lt2>
          <a:srgbClr val="808080"/>
        </a:lt2>
        <a:accent1>
          <a:srgbClr val="B91C63"/>
        </a:accent1>
        <a:accent2>
          <a:srgbClr val="28378F"/>
        </a:accent2>
        <a:accent3>
          <a:srgbClr val="FFFFFF"/>
        </a:accent3>
        <a:accent4>
          <a:srgbClr val="000000"/>
        </a:accent4>
        <a:accent5>
          <a:srgbClr val="D9ABB7"/>
        </a:accent5>
        <a:accent6>
          <a:srgbClr val="233181"/>
        </a:accent6>
        <a:hlink>
          <a:srgbClr val="8927C9"/>
        </a:hlink>
        <a:folHlink>
          <a:srgbClr val="FF7300"/>
        </a:folHlink>
      </a:clrScheme>
      <a:clrMap bg1="lt1" tx1="dk1" bg2="lt2" tx2="dk2" accent1="accent1" accent2="accent2" accent3="accent3" accent4="accent4" accent5="accent5" accent6="accent6" hlink="hlink" folHlink="folHlink"/>
    </a:extraClrScheme>
    <a:extraClrScheme>
      <a:clrScheme name="CHCA Powerpoint Template - Energy with picture 14">
        <a:dk1>
          <a:srgbClr val="000000"/>
        </a:dk1>
        <a:lt1>
          <a:srgbClr val="FFFFFF"/>
        </a:lt1>
        <a:dk2>
          <a:srgbClr val="000000"/>
        </a:dk2>
        <a:lt2>
          <a:srgbClr val="808080"/>
        </a:lt2>
        <a:accent1>
          <a:srgbClr val="6DC6F7"/>
        </a:accent1>
        <a:accent2>
          <a:srgbClr val="28378F"/>
        </a:accent2>
        <a:accent3>
          <a:srgbClr val="FFFFFF"/>
        </a:accent3>
        <a:accent4>
          <a:srgbClr val="000000"/>
        </a:accent4>
        <a:accent5>
          <a:srgbClr val="BADFFA"/>
        </a:accent5>
        <a:accent6>
          <a:srgbClr val="233181"/>
        </a:accent6>
        <a:hlink>
          <a:srgbClr val="8927C9"/>
        </a:hlink>
        <a:folHlink>
          <a:srgbClr val="FF73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HA-HD-presentation-16-9_white.pptx" id="{32208201-835E-41F5-A8DF-6A9ED6141EB5}" vid="{60927DC4-47D7-4ABD-972B-90FC48117FA6}"/>
    </a:ext>
  </a:extLst>
</a:theme>
</file>

<file path=ppt/theme/theme3.xml><?xml version="1.0" encoding="utf-8"?>
<a:theme xmlns:a="http://schemas.openxmlformats.org/drawingml/2006/main" name="CHA HD Presentation 16x9 - White">
  <a:themeElements>
    <a:clrScheme name="CHA">
      <a:dk1>
        <a:sysClr val="windowText" lastClr="000000"/>
      </a:dk1>
      <a:lt1>
        <a:srgbClr val="FFFFFF"/>
      </a:lt1>
      <a:dk2>
        <a:srgbClr val="43525A"/>
      </a:dk2>
      <a:lt2>
        <a:srgbClr val="FFFFFF"/>
      </a:lt2>
      <a:accent1>
        <a:srgbClr val="0075BC"/>
      </a:accent1>
      <a:accent2>
        <a:srgbClr val="8DC63F"/>
      </a:accent2>
      <a:accent3>
        <a:srgbClr val="00ABBD"/>
      </a:accent3>
      <a:accent4>
        <a:srgbClr val="F58220"/>
      </a:accent4>
      <a:accent5>
        <a:srgbClr val="ED1C24"/>
      </a:accent5>
      <a:accent6>
        <a:srgbClr val="574099"/>
      </a:accent6>
      <a:hlink>
        <a:srgbClr val="0074BC"/>
      </a:hlink>
      <a:folHlink>
        <a:srgbClr val="0074B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CHCA Powerpoint Template - Energy with pic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CA Powerpoint Template - Energy with pictu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CA Powerpoint Template - Energy with pictu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CA Powerpoint Template - Energy with pictu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CA Powerpoint Template - Energy with pictu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CA Powerpoint Template - Energy with pictu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CA Powerpoint Template - Energy with pictu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CA Powerpoint Template - Energy with pictu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CA Powerpoint Template - Energy with pictu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CA Powerpoint Template - Energy with pictu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CA Powerpoint Template - Energy with pictu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CA Powerpoint Template - Energy with pictu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HCA Powerpoint Template - Energy with picture 13">
        <a:dk1>
          <a:srgbClr val="000000"/>
        </a:dk1>
        <a:lt1>
          <a:srgbClr val="FFFFFF"/>
        </a:lt1>
        <a:dk2>
          <a:srgbClr val="000000"/>
        </a:dk2>
        <a:lt2>
          <a:srgbClr val="808080"/>
        </a:lt2>
        <a:accent1>
          <a:srgbClr val="B91C63"/>
        </a:accent1>
        <a:accent2>
          <a:srgbClr val="28378F"/>
        </a:accent2>
        <a:accent3>
          <a:srgbClr val="FFFFFF"/>
        </a:accent3>
        <a:accent4>
          <a:srgbClr val="000000"/>
        </a:accent4>
        <a:accent5>
          <a:srgbClr val="D9ABB7"/>
        </a:accent5>
        <a:accent6>
          <a:srgbClr val="233181"/>
        </a:accent6>
        <a:hlink>
          <a:srgbClr val="8927C9"/>
        </a:hlink>
        <a:folHlink>
          <a:srgbClr val="FF7300"/>
        </a:folHlink>
      </a:clrScheme>
      <a:clrMap bg1="lt1" tx1="dk1" bg2="lt2" tx2="dk2" accent1="accent1" accent2="accent2" accent3="accent3" accent4="accent4" accent5="accent5" accent6="accent6" hlink="hlink" folHlink="folHlink"/>
    </a:extraClrScheme>
    <a:extraClrScheme>
      <a:clrScheme name="CHCA Powerpoint Template - Energy with picture 14">
        <a:dk1>
          <a:srgbClr val="000000"/>
        </a:dk1>
        <a:lt1>
          <a:srgbClr val="FFFFFF"/>
        </a:lt1>
        <a:dk2>
          <a:srgbClr val="000000"/>
        </a:dk2>
        <a:lt2>
          <a:srgbClr val="808080"/>
        </a:lt2>
        <a:accent1>
          <a:srgbClr val="6DC6F7"/>
        </a:accent1>
        <a:accent2>
          <a:srgbClr val="28378F"/>
        </a:accent2>
        <a:accent3>
          <a:srgbClr val="FFFFFF"/>
        </a:accent3>
        <a:accent4>
          <a:srgbClr val="000000"/>
        </a:accent4>
        <a:accent5>
          <a:srgbClr val="BADFFA"/>
        </a:accent5>
        <a:accent6>
          <a:srgbClr val="233181"/>
        </a:accent6>
        <a:hlink>
          <a:srgbClr val="8927C9"/>
        </a:hlink>
        <a:folHlink>
          <a:srgbClr val="FF73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HA-standard-4-3_white.pptx" id="{B68B6FF9-FDB7-40E6-8461-53BB263045B0}" vid="{4006C071-991B-4DCD-AB56-06D3E5B5781A}"/>
    </a:ext>
  </a:extLst>
</a:theme>
</file>

<file path=ppt/theme/theme4.xml><?xml version="1.0" encoding="utf-8"?>
<a:theme xmlns:a="http://schemas.openxmlformats.org/drawingml/2006/main" name="ABP Roadmap">
  <a:themeElements>
    <a:clrScheme name="Custom 13">
      <a:dk1>
        <a:srgbClr val="595959"/>
      </a:dk1>
      <a:lt1>
        <a:sysClr val="window" lastClr="FFFFFF"/>
      </a:lt1>
      <a:dk2>
        <a:srgbClr val="595959"/>
      </a:dk2>
      <a:lt2>
        <a:srgbClr val="E7E6E6"/>
      </a:lt2>
      <a:accent1>
        <a:srgbClr val="3C8498"/>
      </a:accent1>
      <a:accent2>
        <a:srgbClr val="747474"/>
      </a:accent2>
      <a:accent3>
        <a:srgbClr val="6A8A22"/>
      </a:accent3>
      <a:accent4>
        <a:srgbClr val="F58220"/>
      </a:accent4>
      <a:accent5>
        <a:srgbClr val="782B90"/>
      </a:accent5>
      <a:accent6>
        <a:srgbClr val="566872"/>
      </a:accent6>
      <a:hlink>
        <a:srgbClr val="489EB6"/>
      </a:hlink>
      <a:folHlink>
        <a:srgbClr val="595959"/>
      </a:folHlink>
    </a:clrScheme>
    <a:fontScheme name="ABP (Franklink Gothic Book)">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Custom 1">
      <a:dk1>
        <a:srgbClr val="58595B"/>
      </a:dk1>
      <a:lt1>
        <a:srgbClr val="FFFFFF"/>
      </a:lt1>
      <a:dk2>
        <a:srgbClr val="00539B"/>
      </a:dk2>
      <a:lt2>
        <a:srgbClr val="E6E7E8"/>
      </a:lt2>
      <a:accent1>
        <a:srgbClr val="0070B9"/>
      </a:accent1>
      <a:accent2>
        <a:srgbClr val="FFCB00"/>
      </a:accent2>
      <a:accent3>
        <a:srgbClr val="C15229"/>
      </a:accent3>
      <a:accent4>
        <a:srgbClr val="008AB1"/>
      </a:accent4>
      <a:accent5>
        <a:srgbClr val="7A9C49"/>
      </a:accent5>
      <a:accent6>
        <a:srgbClr val="A9343A"/>
      </a:accent6>
      <a:hlink>
        <a:srgbClr val="58595B"/>
      </a:hlink>
      <a:folHlink>
        <a:srgbClr val="00539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LCH_LITE_Feinberg_0616">
  <a:themeElements>
    <a:clrScheme name="Lurie Palette 2020">
      <a:dk1>
        <a:srgbClr val="000000"/>
      </a:dk1>
      <a:lt1>
        <a:srgbClr val="FFFFFF"/>
      </a:lt1>
      <a:dk2>
        <a:srgbClr val="167FC0"/>
      </a:dk2>
      <a:lt2>
        <a:srgbClr val="66BBDD"/>
      </a:lt2>
      <a:accent1>
        <a:srgbClr val="522476"/>
      </a:accent1>
      <a:accent2>
        <a:srgbClr val="AA99BB"/>
      </a:accent2>
      <a:accent3>
        <a:srgbClr val="336611"/>
      </a:accent3>
      <a:accent4>
        <a:srgbClr val="A9B400"/>
      </a:accent4>
      <a:accent5>
        <a:srgbClr val="DD5500"/>
      </a:accent5>
      <a:accent6>
        <a:srgbClr val="FF9900"/>
      </a:accent6>
      <a:hlink>
        <a:srgbClr val="116677"/>
      </a:hlink>
      <a:folHlink>
        <a:srgbClr val="66BBAA"/>
      </a:folHlink>
    </a:clrScheme>
    <a:fontScheme name="LCH Fo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goon Institute All-Partners Meeting 10-22-20_v1.potx" id="{453A27F4-0948-4866-B64B-D92A835E209A}" vid="{19D88933-4719-4C52-8E1D-B2A8E629922E}"/>
    </a:ext>
  </a:extLst>
</a:theme>
</file>

<file path=ppt/theme/theme8.xml><?xml version="1.0" encoding="utf-8"?>
<a:theme xmlns:a="http://schemas.openxmlformats.org/drawingml/2006/main" name="Office Theme">
  <a:themeElements>
    <a:clrScheme name="CHA">
      <a:dk1>
        <a:sysClr val="windowText" lastClr="000000"/>
      </a:dk1>
      <a:lt1>
        <a:srgbClr val="FFFFFF"/>
      </a:lt1>
      <a:dk2>
        <a:srgbClr val="43525A"/>
      </a:dk2>
      <a:lt2>
        <a:srgbClr val="FFFFFF"/>
      </a:lt2>
      <a:accent1>
        <a:srgbClr val="0075BC"/>
      </a:accent1>
      <a:accent2>
        <a:srgbClr val="8DC63F"/>
      </a:accent2>
      <a:accent3>
        <a:srgbClr val="00ABBD"/>
      </a:accent3>
      <a:accent4>
        <a:srgbClr val="F58220"/>
      </a:accent4>
      <a:accent5>
        <a:srgbClr val="ED1C24"/>
      </a:accent5>
      <a:accent6>
        <a:srgbClr val="574099"/>
      </a:accent6>
      <a:hlink>
        <a:srgbClr val="0074BC"/>
      </a:hlink>
      <a:folHlink>
        <a:srgbClr val="0074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CHA">
      <a:dk1>
        <a:sysClr val="windowText" lastClr="000000"/>
      </a:dk1>
      <a:lt1>
        <a:srgbClr val="FFFFFF"/>
      </a:lt1>
      <a:dk2>
        <a:srgbClr val="43525A"/>
      </a:dk2>
      <a:lt2>
        <a:srgbClr val="FFFFFF"/>
      </a:lt2>
      <a:accent1>
        <a:srgbClr val="0075BC"/>
      </a:accent1>
      <a:accent2>
        <a:srgbClr val="8DC63F"/>
      </a:accent2>
      <a:accent3>
        <a:srgbClr val="00ABBD"/>
      </a:accent3>
      <a:accent4>
        <a:srgbClr val="F58220"/>
      </a:accent4>
      <a:accent5>
        <a:srgbClr val="ED1C24"/>
      </a:accent5>
      <a:accent6>
        <a:srgbClr val="574099"/>
      </a:accent6>
      <a:hlink>
        <a:srgbClr val="0074BC"/>
      </a:hlink>
      <a:folHlink>
        <a:srgbClr val="0074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58595B"/>
    </a:dk1>
    <a:lt1>
      <a:srgbClr val="FFFFFF"/>
    </a:lt1>
    <a:dk2>
      <a:srgbClr val="00539B"/>
    </a:dk2>
    <a:lt2>
      <a:srgbClr val="E6E7E8"/>
    </a:lt2>
    <a:accent1>
      <a:srgbClr val="0070B9"/>
    </a:accent1>
    <a:accent2>
      <a:srgbClr val="FFCB00"/>
    </a:accent2>
    <a:accent3>
      <a:srgbClr val="C15229"/>
    </a:accent3>
    <a:accent4>
      <a:srgbClr val="008AB1"/>
    </a:accent4>
    <a:accent5>
      <a:srgbClr val="7A9C49"/>
    </a:accent5>
    <a:accent6>
      <a:srgbClr val="A9343A"/>
    </a:accent6>
    <a:hlink>
      <a:srgbClr val="58595B"/>
    </a:hlink>
    <a:folHlink>
      <a:srgbClr val="00539B"/>
    </a:folHlink>
  </a:clrScheme>
</a:themeOverride>
</file>

<file path=ppt/theme/themeOverride2.xml><?xml version="1.0" encoding="utf-8"?>
<a:themeOverride xmlns:a="http://schemas.openxmlformats.org/drawingml/2006/main">
  <a:clrScheme name="Custom 1">
    <a:dk1>
      <a:srgbClr val="58595B"/>
    </a:dk1>
    <a:lt1>
      <a:srgbClr val="FFFFFF"/>
    </a:lt1>
    <a:dk2>
      <a:srgbClr val="00539B"/>
    </a:dk2>
    <a:lt2>
      <a:srgbClr val="E6E7E8"/>
    </a:lt2>
    <a:accent1>
      <a:srgbClr val="0070B9"/>
    </a:accent1>
    <a:accent2>
      <a:srgbClr val="FFCB00"/>
    </a:accent2>
    <a:accent3>
      <a:srgbClr val="C15229"/>
    </a:accent3>
    <a:accent4>
      <a:srgbClr val="008AB1"/>
    </a:accent4>
    <a:accent5>
      <a:srgbClr val="7A9C49"/>
    </a:accent5>
    <a:accent6>
      <a:srgbClr val="A9343A"/>
    </a:accent6>
    <a:hlink>
      <a:srgbClr val="58595B"/>
    </a:hlink>
    <a:folHlink>
      <a:srgbClr val="00539B"/>
    </a:folHlink>
  </a:clrScheme>
</a:themeOverride>
</file>

<file path=ppt/theme/themeOverride3.xml><?xml version="1.0" encoding="utf-8"?>
<a:themeOverride xmlns:a="http://schemas.openxmlformats.org/drawingml/2006/main">
  <a:clrScheme name="Custom 1">
    <a:dk1>
      <a:srgbClr val="58595B"/>
    </a:dk1>
    <a:lt1>
      <a:srgbClr val="FFFFFF"/>
    </a:lt1>
    <a:dk2>
      <a:srgbClr val="00539B"/>
    </a:dk2>
    <a:lt2>
      <a:srgbClr val="E6E7E8"/>
    </a:lt2>
    <a:accent1>
      <a:srgbClr val="0070B9"/>
    </a:accent1>
    <a:accent2>
      <a:srgbClr val="FFCB00"/>
    </a:accent2>
    <a:accent3>
      <a:srgbClr val="C15229"/>
    </a:accent3>
    <a:accent4>
      <a:srgbClr val="008AB1"/>
    </a:accent4>
    <a:accent5>
      <a:srgbClr val="7A9C49"/>
    </a:accent5>
    <a:accent6>
      <a:srgbClr val="A9343A"/>
    </a:accent6>
    <a:hlink>
      <a:srgbClr val="58595B"/>
    </a:hlink>
    <a:folHlink>
      <a:srgbClr val="00539B"/>
    </a:folHlink>
  </a:clrScheme>
</a:themeOverride>
</file>

<file path=ppt/theme/themeOverride4.xml><?xml version="1.0" encoding="utf-8"?>
<a:themeOverride xmlns:a="http://schemas.openxmlformats.org/drawingml/2006/main">
  <a:clrScheme name="Custom 1">
    <a:dk1>
      <a:srgbClr val="58595B"/>
    </a:dk1>
    <a:lt1>
      <a:srgbClr val="FFFFFF"/>
    </a:lt1>
    <a:dk2>
      <a:srgbClr val="00539B"/>
    </a:dk2>
    <a:lt2>
      <a:srgbClr val="E6E7E8"/>
    </a:lt2>
    <a:accent1>
      <a:srgbClr val="0070B9"/>
    </a:accent1>
    <a:accent2>
      <a:srgbClr val="FFCB00"/>
    </a:accent2>
    <a:accent3>
      <a:srgbClr val="C15229"/>
    </a:accent3>
    <a:accent4>
      <a:srgbClr val="008AB1"/>
    </a:accent4>
    <a:accent5>
      <a:srgbClr val="7A9C49"/>
    </a:accent5>
    <a:accent6>
      <a:srgbClr val="A9343A"/>
    </a:accent6>
    <a:hlink>
      <a:srgbClr val="58595B"/>
    </a:hlink>
    <a:folHlink>
      <a:srgbClr val="00539B"/>
    </a:folHlink>
  </a:clrScheme>
</a:themeOverride>
</file>

<file path=ppt/theme/themeOverride5.xml><?xml version="1.0" encoding="utf-8"?>
<a:themeOverride xmlns:a="http://schemas.openxmlformats.org/drawingml/2006/main">
  <a:clrScheme name="Custom 1">
    <a:dk1>
      <a:srgbClr val="58595B"/>
    </a:dk1>
    <a:lt1>
      <a:srgbClr val="FFFFFF"/>
    </a:lt1>
    <a:dk2>
      <a:srgbClr val="00539B"/>
    </a:dk2>
    <a:lt2>
      <a:srgbClr val="E6E7E8"/>
    </a:lt2>
    <a:accent1>
      <a:srgbClr val="0070B9"/>
    </a:accent1>
    <a:accent2>
      <a:srgbClr val="FFCB00"/>
    </a:accent2>
    <a:accent3>
      <a:srgbClr val="C15229"/>
    </a:accent3>
    <a:accent4>
      <a:srgbClr val="008AB1"/>
    </a:accent4>
    <a:accent5>
      <a:srgbClr val="7A9C49"/>
    </a:accent5>
    <a:accent6>
      <a:srgbClr val="A9343A"/>
    </a:accent6>
    <a:hlink>
      <a:srgbClr val="58595B"/>
    </a:hlink>
    <a:folHlink>
      <a:srgbClr val="00539B"/>
    </a:folHlink>
  </a:clrScheme>
</a:themeOverride>
</file>

<file path=ppt/theme/themeOverride6.xml><?xml version="1.0" encoding="utf-8"?>
<a:themeOverride xmlns:a="http://schemas.openxmlformats.org/drawingml/2006/main">
  <a:clrScheme name="Custom 1">
    <a:dk1>
      <a:srgbClr val="58595B"/>
    </a:dk1>
    <a:lt1>
      <a:srgbClr val="FFFFFF"/>
    </a:lt1>
    <a:dk2>
      <a:srgbClr val="00539B"/>
    </a:dk2>
    <a:lt2>
      <a:srgbClr val="E6E7E8"/>
    </a:lt2>
    <a:accent1>
      <a:srgbClr val="0070B9"/>
    </a:accent1>
    <a:accent2>
      <a:srgbClr val="FFCB00"/>
    </a:accent2>
    <a:accent3>
      <a:srgbClr val="C15229"/>
    </a:accent3>
    <a:accent4>
      <a:srgbClr val="008AB1"/>
    </a:accent4>
    <a:accent5>
      <a:srgbClr val="7A9C49"/>
    </a:accent5>
    <a:accent6>
      <a:srgbClr val="A9343A"/>
    </a:accent6>
    <a:hlink>
      <a:srgbClr val="58595B"/>
    </a:hlink>
    <a:folHlink>
      <a:srgbClr val="00539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7C113BE99AE04C8C9EF25A99CF2B72" ma:contentTypeVersion="13" ma:contentTypeDescription="Create a new document." ma:contentTypeScope="" ma:versionID="99cbadbcd8172f23ee2dd67417c2fb47">
  <xsd:schema xmlns:xsd="http://www.w3.org/2001/XMLSchema" xmlns:xs="http://www.w3.org/2001/XMLSchema" xmlns:p="http://schemas.microsoft.com/office/2006/metadata/properties" xmlns:ns3="636dba68-a7c4-4548-a3ca-dedc7586dc9a" xmlns:ns4="f444073e-d7a1-4102-b066-3381b2562670" targetNamespace="http://schemas.microsoft.com/office/2006/metadata/properties" ma:root="true" ma:fieldsID="97313d9aae9696d6d2f827a42ce905b1" ns3:_="" ns4:_="">
    <xsd:import namespace="636dba68-a7c4-4548-a3ca-dedc7586dc9a"/>
    <xsd:import namespace="f444073e-d7a1-4102-b066-3381b256267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6dba68-a7c4-4548-a3ca-dedc7586dc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44073e-d7a1-4102-b066-3381b256267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52FDB5-A4C6-4822-9648-876ABCE4D2BD}">
  <ds:schemaRefs>
    <ds:schemaRef ds:uri="636dba68-a7c4-4548-a3ca-dedc7586dc9a"/>
    <ds:schemaRef ds:uri="f444073e-d7a1-4102-b066-3381b25626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215AEF3-586A-4EF4-955E-9A11A5ABDE12}">
  <ds:schemaRefs>
    <ds:schemaRef ds:uri="http://schemas.microsoft.com/sharepoint/v3/contenttype/forms"/>
  </ds:schemaRefs>
</ds:datastoreItem>
</file>

<file path=customXml/itemProps3.xml><?xml version="1.0" encoding="utf-8"?>
<ds:datastoreItem xmlns:ds="http://schemas.openxmlformats.org/officeDocument/2006/customXml" ds:itemID="{BBC1B48A-857D-4470-B9E8-63721D77E8A8}">
  <ds:schemaRefs>
    <ds:schemaRef ds:uri="http://purl.org/dc/terms/"/>
    <ds:schemaRef ds:uri="http://www.w3.org/XML/1998/namespace"/>
    <ds:schemaRef ds:uri="http://schemas.microsoft.com/office/2006/documentManagement/types"/>
    <ds:schemaRef ds:uri="636dba68-a7c4-4548-a3ca-dedc7586dc9a"/>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f444073e-d7a1-4102-b066-3381b2562670"/>
  </ds:schemaRefs>
</ds:datastoreItem>
</file>

<file path=docProps/app.xml><?xml version="1.0" encoding="utf-8"?>
<Properties xmlns="http://schemas.openxmlformats.org/officeDocument/2006/extended-properties" xmlns:vt="http://schemas.openxmlformats.org/officeDocument/2006/docPropsVTypes">
  <TotalTime>648</TotalTime>
  <Words>1887</Words>
  <Application>Microsoft Office PowerPoint</Application>
  <PresentationFormat>Widescreen</PresentationFormat>
  <Paragraphs>348</Paragraphs>
  <Slides>30</Slides>
  <Notes>27</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30</vt:i4>
      </vt:variant>
    </vt:vector>
  </HeadingPairs>
  <TitlesOfParts>
    <vt:vector size="53" baseType="lpstr">
      <vt:lpstr>Arial</vt:lpstr>
      <vt:lpstr>Arial Bold</vt:lpstr>
      <vt:lpstr>AvenirNext</vt:lpstr>
      <vt:lpstr>Calibri</vt:lpstr>
      <vt:lpstr>Courier New</vt:lpstr>
      <vt:lpstr>Franklin Gothic Book</vt:lpstr>
      <vt:lpstr>Futura</vt:lpstr>
      <vt:lpstr>Futura Heavy</vt:lpstr>
      <vt:lpstr>FUTURA MEDIUM</vt:lpstr>
      <vt:lpstr>FUTURA MEDIUM</vt:lpstr>
      <vt:lpstr>Futura Regular</vt:lpstr>
      <vt:lpstr>inherit</vt:lpstr>
      <vt:lpstr>Symbol</vt:lpstr>
      <vt:lpstr>Tahoma</vt:lpstr>
      <vt:lpstr>Times New Roman</vt:lpstr>
      <vt:lpstr>Wingdings</vt:lpstr>
      <vt:lpstr>Office Theme</vt:lpstr>
      <vt:lpstr>CHA HD Presentation 16x9 - White</vt:lpstr>
      <vt:lpstr>CHA HD Presentation 16x9 - White</vt:lpstr>
      <vt:lpstr>ABP Roadmap</vt:lpstr>
      <vt:lpstr>1_Office Theme</vt:lpstr>
      <vt:lpstr>2_Office Theme</vt:lpstr>
      <vt:lpstr>LCH_LITE_Feinberg_0616</vt:lpstr>
      <vt:lpstr>A few technical points</vt:lpstr>
      <vt:lpstr>Mobile Health: Increasing Access Across the Community</vt:lpstr>
      <vt:lpstr>PowerPoint Presentation</vt:lpstr>
      <vt:lpstr>PowerPoint Presentation</vt:lpstr>
      <vt:lpstr>Registrants</vt:lpstr>
      <vt:lpstr>Community Development in Practice </vt:lpstr>
      <vt:lpstr>Poll Question: </vt:lpstr>
      <vt:lpstr>Today’s Presenters</vt:lpstr>
      <vt:lpstr>Mobile Health Program . Bringing the Clinic to the Community </vt:lpstr>
      <vt:lpstr>Lurie Children’s</vt:lpstr>
      <vt:lpstr>Mobile Health Program – How We Started</vt:lpstr>
      <vt:lpstr>Evolution of Partnerships (Internal/External)</vt:lpstr>
      <vt:lpstr>Data Dashboard</vt:lpstr>
      <vt:lpstr>Data Dashboard</vt:lpstr>
      <vt:lpstr>Mobile Health Program Expansion </vt:lpstr>
      <vt:lpstr>Questions?</vt:lpstr>
      <vt:lpstr>St. Louis Children’s Hospital Healthy Kids Express Mobile Program</vt:lpstr>
      <vt:lpstr>ST LOUIS CHILDREN’S HOSPITAL</vt:lpstr>
      <vt:lpstr>CHILD HEALTH ADVOCACY AND OUTREACH (CHAO)</vt:lpstr>
      <vt:lpstr>PowerPoint Presentation</vt:lpstr>
      <vt:lpstr>PROGRAM DISTINCTIONS</vt:lpstr>
      <vt:lpstr>Intervention trends Wrap Around Services</vt:lpstr>
      <vt:lpstr>GAINING SUPPORT: LONG TERM INVESTMENT</vt:lpstr>
      <vt:lpstr>ADDITIONAL INFORMATION</vt:lpstr>
      <vt:lpstr>PowerPoint Presentation</vt:lpstr>
      <vt:lpstr>PowerPoint Presentation</vt:lpstr>
      <vt:lpstr>PowerPoint Presentation</vt:lpstr>
      <vt:lpstr>Mobile Framework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 Legal Partnerships Address Healthcare Disparities for Children at Risk</dc:title>
  <dc:creator>Anne Barsanti</dc:creator>
  <cp:lastModifiedBy>Stacy Wathen</cp:lastModifiedBy>
  <cp:revision>13</cp:revision>
  <cp:lastPrinted>2021-11-29T17:06:29Z</cp:lastPrinted>
  <dcterms:created xsi:type="dcterms:W3CDTF">2020-12-14T16:41:08Z</dcterms:created>
  <dcterms:modified xsi:type="dcterms:W3CDTF">2022-05-04T17:10:55Z</dcterms:modified>
</cp:coreProperties>
</file>